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sldIdLst>
    <p:sldId id="258" r:id="rId2"/>
    <p:sldId id="1178" r:id="rId3"/>
    <p:sldId id="1253" r:id="rId4"/>
    <p:sldId id="1164" r:id="rId5"/>
    <p:sldId id="1254" r:id="rId6"/>
    <p:sldId id="1244" r:id="rId7"/>
    <p:sldId id="1255" r:id="rId8"/>
    <p:sldId id="1256" r:id="rId9"/>
    <p:sldId id="1257" r:id="rId10"/>
    <p:sldId id="1258" r:id="rId11"/>
    <p:sldId id="1243" r:id="rId12"/>
    <p:sldId id="723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10101"/>
    <a:srgbClr val="0C030C"/>
    <a:srgbClr val="FF00FF"/>
    <a:srgbClr val="000000"/>
    <a:srgbClr val="FF0000"/>
    <a:srgbClr val="00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1" autoAdjust="0"/>
    <p:restoredTop sz="94660"/>
  </p:normalViewPr>
  <p:slideViewPr>
    <p:cSldViewPr>
      <p:cViewPr varScale="1">
        <p:scale>
          <a:sx n="119" d="100"/>
          <a:sy n="119" d="100"/>
        </p:scale>
        <p:origin x="216" y="1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F079A8-36DB-4E37-B29E-8DE9D09DEF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BC1AD-1812-43D3-A69A-47B4B9200A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B092E227-0682-4569-9C72-6058B9740C62}" type="datetimeFigureOut">
              <a:rPr lang="en-US" altLang="zh-CN"/>
              <a:pPr>
                <a:defRPr/>
              </a:pPr>
              <a:t>4/23/2018</a:t>
            </a:fld>
            <a:endParaRPr lang="en-US" altLang="zh-CN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A2B595C-A253-4607-8A9B-445C58022F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72FFFCB-60AA-4651-AAF7-FA79808058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93F88-C5FD-47A5-8A43-F0779EC4068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09A1A-5D49-462C-BEBA-2BCCF200AC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25E3963-82FD-4A60-8295-19621FDF9A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8BCC2D3-A9A7-44A9-A194-30D3C90CBC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8614EC9A-1AE5-4FF1-83E9-3A1F571A03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0B481500-4077-4037-9BDB-B1A1629797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7B69D0-732C-419C-8BF1-7F3ACCD1E60F}" type="slidenum"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A5207D63-B8E0-4B64-A9EC-D7BDEC28DD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048A3C90-CBA4-49A8-ABAD-20076EA735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BF48C051-1A85-4EA4-A146-50A5BCE4C4D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5BFCB6C-9610-41C4-852B-2E7A785F75C2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70F5B504-A7D4-4F66-8CA3-5F37233BC8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0699C789-A846-4FBD-A97E-64582AB087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046C0747-6CCE-4F1C-AAE7-06080BA8C05A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1CE5712-4D09-4D00-8765-D36481E0779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317DE0FC-5B7D-4851-BA81-56D093294A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58DD8114-9E72-4700-94F3-F2154D3BCE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AA33AD36-CE00-461E-BD54-69F019E8150B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A6866D-5F26-4E7C-BA22-B08492AD7746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0C306AF4-844C-4D0A-8ACD-225FB05EFD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DA8F08FB-DC83-4265-8B81-0818805820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041078C-AB56-413F-8AE7-BE76F6E83868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5ECB1CB-E427-45BD-A209-2BEE5CADF9F3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DA98EE47-1FF9-49CD-AC23-4FE7FB9801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C4F3941-FA11-49E3-A9AF-592E2368F1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13FF456F-9835-4DD8-83B7-B105B425B8E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B04F499-2B6A-460F-8002-926B8D2D421D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22552C79-2C54-44C2-A3F2-27047E1FB1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DC500F3A-E2E0-49DB-B135-049A916EDE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8AFD28F-EBF4-4D21-B8D4-9C896663534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823163D-482A-40EE-AA0C-C61FBE558418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17B5B84-BE64-47C1-B5F6-9C1059A32D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989E1F0A-BD2B-4D15-B467-4744E991F4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678DDAA0-5F23-492D-AEEE-FFF5CC6F0FD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B215213-BE5D-4644-BEA4-1C534759EDEB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7CD6FA64-4544-4C4F-AAE2-865C377842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5B1820DE-C2F7-4338-B0AA-16D8000562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4307FE77-8805-4FCD-82F4-51E43BD5CF88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E4F536C-2079-4992-B520-44486829ADF8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C54B241-F74A-47CA-935E-07B2F6E394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BD92096A-7E56-4D41-974C-2A04C9573D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90A68CDD-EB4B-41FC-A4A3-BC2C03A1807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E2E6BEB-9B98-45A1-85ED-870DB6769C8A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FEF833B6-1DFB-48FA-A0FC-C1C77622DF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8DF50A2A-F335-49C0-AF6E-0C6ACBE7C5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B966D88-1C3E-4882-8182-20B21DCA3B5A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BF22C1-1A50-4C54-949F-5DA59844F8A8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824D2E9E-3835-4B81-A25A-D5C45A14DD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5DD52802-95EB-4628-B73D-5E63F6D43D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F4A3D44E-29B2-46F6-86CB-CEB67AC2E06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FA141D-C337-4326-A904-C18354B00DB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2C30FF-69FE-449C-AA55-40FD4E0DC2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F2B2C5-3FF9-48C1-9AA8-F423FB8A2A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785816-64DD-4101-985D-72EA902D87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05F13-F990-4251-88CB-6C6E9E157A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505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710983-B86F-4997-A08E-843C529306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B06823-CAE3-4388-BB52-0F915D78A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6CDC59-D8D1-4F1F-867D-F8F392FB27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0C734-E875-4B66-95D6-3741E17C85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106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61AF85-B3E8-44E5-8605-26D428C09D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1ACC5D-D3F5-4B6E-8E31-05306814AF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50514F-1305-43FC-BC11-EEF7F144BA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1EB1B-274A-471C-BC6A-72E63E49AC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95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14B26A-D88E-474C-8C30-341B38D9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4E9FB1-9193-498A-8A78-0EEF32BFBE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CFB6FC-CF5C-49DB-96BC-16C70C3472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6A074-E7DC-4398-BFA1-EF5F092E82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666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170AA7-7D88-4DCB-9514-E6489F97A3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E8F7DF-0DF2-4D45-8F12-5A00EA7FA6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81B784-CD76-44FD-AF9F-359046BD20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494B2-7673-4C84-8D28-0F7965C739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896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4FFC2C-E9EB-482A-91C5-CAEFCD055F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E46AA-2096-432A-8211-91F405ED34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2436B7-9F8F-4B6F-8667-12FEB59E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31086-57B1-48AD-BF72-BCC7A789BE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248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B20C17-77E4-4D10-A7D1-1DB1CFD18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E72C847-27EB-4B74-8921-E70438FF2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0203FE-8923-4F0B-8D63-FF7556FF8B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3B8C4-2D75-487D-B5FA-41BDFB0C3D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356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93E21A1-1C22-4F19-B145-A4A513FDE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A717481-1B3E-4E66-85A9-371EE82087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77C7F1-BBB9-41BF-AA14-E564AAA2A2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12A3C-62D0-4A58-92D3-A959EDB71D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240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E8C5FC7-DC59-4A31-B82A-13BED383B0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CA0A1E0-399A-4CAE-9F6E-864116D5AE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5F8B3D-87E2-4AD8-A7E2-A16FEE2BE0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DDB9D-8536-4AAE-9C11-E5FCF3AEAB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585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FDA581-CB99-406E-92A5-A8480504EC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30C82C-7916-4E11-B38C-0F0FDF7D6B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DF2796-0800-45D4-A142-D38910936E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33876-C066-4241-A17D-8B0F7C48EB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454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E3B4B4-3906-4122-9A1F-C00ECCD8DB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0A5DC1-8BCD-4855-B313-8F265F5283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D4B6D3-FEFF-41B3-9AEE-0F7E514E19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2CD2F-5678-4E7D-BEC2-EA42854CF5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300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989ACCF-E1C4-4298-A07F-BDB3A64AB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9E4DEE1-A0F4-4B3D-845B-7B0268637A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1822914A-D01E-41CF-A4DB-A52446A1C0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85B4F8F9-3EA1-4FA8-9DA9-CA4F6969E9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1DD34F8D-C291-46BD-8378-47D1B0EBF72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FCC64C0-E623-48A3-95BD-EF8A979C29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{FB20880A-6F1E-453C-B83D-37C87F85DCD0}">
            <a:extLst>
              <a:ext uri="{FF2B5EF4-FFF2-40B4-BE49-F238E27FC236}">
                <a16:creationId xmlns:a16="http://schemas.microsoft.com/office/drawing/2014/main" id="{2E51CD41-BC21-4750-B815-3AAD46764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"/>
            <a:ext cx="12192000" cy="6858000"/>
          </a:xfrm>
          <a:prstGeom prst="rect">
            <a:avLst/>
          </a:prstGeom>
          <a:noFill/>
          <a:ln w="57150" cap="rnd">
            <a:solidFill>
              <a:srgbClr val="9999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75" name="组合 1">
            <a:extLst>
              <a:ext uri="{FF2B5EF4-FFF2-40B4-BE49-F238E27FC236}">
                <a16:creationId xmlns:a16="http://schemas.microsoft.com/office/drawing/2014/main" id="{A4AE8203-903B-4B9C-AB66-4E7F8F9CF28C}"/>
              </a:ext>
            </a:extLst>
          </p:cNvPr>
          <p:cNvGrpSpPr>
            <a:grpSpLocks/>
          </p:cNvGrpSpPr>
          <p:nvPr/>
        </p:nvGrpSpPr>
        <p:grpSpPr bwMode="auto">
          <a:xfrm>
            <a:off x="1074738" y="563563"/>
            <a:ext cx="9936162" cy="6119812"/>
            <a:chOff x="276149" y="564331"/>
            <a:chExt cx="11899743" cy="6118532"/>
          </a:xfrm>
        </p:grpSpPr>
        <p:sp>
          <p:nvSpPr>
            <p:cNvPr id="3080" name="Freeform 6">
              <a:extLst>
                <a:ext uri="{FF2B5EF4-FFF2-40B4-BE49-F238E27FC236}">
                  <a16:creationId xmlns:a16="http://schemas.microsoft.com/office/drawing/2014/main" id="{8A77D780-D27F-4507-ADA6-9576E836A80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5151" y="4304685"/>
              <a:ext cx="3030741" cy="1925484"/>
            </a:xfrm>
            <a:custGeom>
              <a:avLst/>
              <a:gdLst>
                <a:gd name="T0" fmla="*/ 2147483646 w 1430"/>
                <a:gd name="T1" fmla="*/ 2147483646 h 621"/>
                <a:gd name="T2" fmla="*/ 2147483646 w 1430"/>
                <a:gd name="T3" fmla="*/ 2147483646 h 621"/>
                <a:gd name="T4" fmla="*/ 2147483646 w 1430"/>
                <a:gd name="T5" fmla="*/ 2147483646 h 621"/>
                <a:gd name="T6" fmla="*/ 2147483646 w 1430"/>
                <a:gd name="T7" fmla="*/ 0 h 621"/>
                <a:gd name="T8" fmla="*/ 2147483646 w 1430"/>
                <a:gd name="T9" fmla="*/ 2147483646 h 621"/>
                <a:gd name="T10" fmla="*/ 2147483646 w 1430"/>
                <a:gd name="T11" fmla="*/ 2147483646 h 621"/>
                <a:gd name="T12" fmla="*/ 2147483646 w 1430"/>
                <a:gd name="T13" fmla="*/ 2147483646 h 621"/>
                <a:gd name="T14" fmla="*/ 2147483646 w 1430"/>
                <a:gd name="T15" fmla="*/ 2147483646 h 621"/>
                <a:gd name="T16" fmla="*/ 2147483646 w 1430"/>
                <a:gd name="T17" fmla="*/ 2147483646 h 621"/>
                <a:gd name="T18" fmla="*/ 2147483646 w 1430"/>
                <a:gd name="T19" fmla="*/ 2147483646 h 621"/>
                <a:gd name="T20" fmla="*/ 2147483646 w 1430"/>
                <a:gd name="T21" fmla="*/ 2147483646 h 621"/>
                <a:gd name="T22" fmla="*/ 2147483646 w 1430"/>
                <a:gd name="T23" fmla="*/ 2147483646 h 621"/>
                <a:gd name="T24" fmla="*/ 2147483646 w 1430"/>
                <a:gd name="T25" fmla="*/ 2147483646 h 621"/>
                <a:gd name="T26" fmla="*/ 2147483646 w 1430"/>
                <a:gd name="T27" fmla="*/ 2147483646 h 621"/>
                <a:gd name="T28" fmla="*/ 2147483646 w 1430"/>
                <a:gd name="T29" fmla="*/ 2147483646 h 621"/>
                <a:gd name="T30" fmla="*/ 2147483646 w 1430"/>
                <a:gd name="T31" fmla="*/ 2147483646 h 621"/>
                <a:gd name="T32" fmla="*/ 2147483646 w 1430"/>
                <a:gd name="T33" fmla="*/ 2147483646 h 621"/>
                <a:gd name="T34" fmla="*/ 2147483646 w 1430"/>
                <a:gd name="T35" fmla="*/ 2147483646 h 621"/>
                <a:gd name="T36" fmla="*/ 2147483646 w 1430"/>
                <a:gd name="T37" fmla="*/ 2147483646 h 621"/>
                <a:gd name="T38" fmla="*/ 2147483646 w 1430"/>
                <a:gd name="T39" fmla="*/ 2147483646 h 621"/>
                <a:gd name="T40" fmla="*/ 2147483646 w 1430"/>
                <a:gd name="T41" fmla="*/ 2147483646 h 621"/>
                <a:gd name="T42" fmla="*/ 2147483646 w 1430"/>
                <a:gd name="T43" fmla="*/ 2147483646 h 621"/>
                <a:gd name="T44" fmla="*/ 2147483646 w 1430"/>
                <a:gd name="T45" fmla="*/ 2147483646 h 621"/>
                <a:gd name="T46" fmla="*/ 2147483646 w 1430"/>
                <a:gd name="T47" fmla="*/ 2147483646 h 621"/>
                <a:gd name="T48" fmla="*/ 2147483646 w 1430"/>
                <a:gd name="T49" fmla="*/ 2147483646 h 621"/>
                <a:gd name="T50" fmla="*/ 2147483646 w 1430"/>
                <a:gd name="T51" fmla="*/ 2147483646 h 621"/>
                <a:gd name="T52" fmla="*/ 2147483646 w 1430"/>
                <a:gd name="T53" fmla="*/ 2147483646 h 621"/>
                <a:gd name="T54" fmla="*/ 2147483646 w 1430"/>
                <a:gd name="T55" fmla="*/ 2147483646 h 621"/>
                <a:gd name="T56" fmla="*/ 2147483646 w 1430"/>
                <a:gd name="T57" fmla="*/ 2147483646 h 621"/>
                <a:gd name="T58" fmla="*/ 2147483646 w 1430"/>
                <a:gd name="T59" fmla="*/ 2147483646 h 621"/>
                <a:gd name="T60" fmla="*/ 2147483646 w 1430"/>
                <a:gd name="T61" fmla="*/ 2147483646 h 621"/>
                <a:gd name="T62" fmla="*/ 2147483646 w 1430"/>
                <a:gd name="T63" fmla="*/ 2147483646 h 621"/>
                <a:gd name="T64" fmla="*/ 2147483646 w 1430"/>
                <a:gd name="T65" fmla="*/ 2147483646 h 621"/>
                <a:gd name="T66" fmla="*/ 2147483646 w 1430"/>
                <a:gd name="T67" fmla="*/ 2147483646 h 621"/>
                <a:gd name="T68" fmla="*/ 2147483646 w 1430"/>
                <a:gd name="T69" fmla="*/ 2147483646 h 621"/>
                <a:gd name="T70" fmla="*/ 2147483646 w 1430"/>
                <a:gd name="T71" fmla="*/ 2147483646 h 621"/>
                <a:gd name="T72" fmla="*/ 2147483646 w 1430"/>
                <a:gd name="T73" fmla="*/ 2147483646 h 621"/>
                <a:gd name="T74" fmla="*/ 2147483646 w 1430"/>
                <a:gd name="T75" fmla="*/ 2147483646 h 621"/>
                <a:gd name="T76" fmla="*/ 2147483646 w 1430"/>
                <a:gd name="T77" fmla="*/ 2147483646 h 621"/>
                <a:gd name="T78" fmla="*/ 2147483646 w 1430"/>
                <a:gd name="T79" fmla="*/ 2147483646 h 621"/>
                <a:gd name="T80" fmla="*/ 2147483646 w 1430"/>
                <a:gd name="T81" fmla="*/ 2147483646 h 621"/>
                <a:gd name="T82" fmla="*/ 2147483646 w 1430"/>
                <a:gd name="T83" fmla="*/ 2147483646 h 621"/>
                <a:gd name="T84" fmla="*/ 2147483646 w 1430"/>
                <a:gd name="T85" fmla="*/ 2147483646 h 621"/>
                <a:gd name="T86" fmla="*/ 2147483646 w 1430"/>
                <a:gd name="T87" fmla="*/ 2147483646 h 621"/>
                <a:gd name="T88" fmla="*/ 2147483646 w 1430"/>
                <a:gd name="T89" fmla="*/ 2147483646 h 621"/>
                <a:gd name="T90" fmla="*/ 2147483646 w 1430"/>
                <a:gd name="T91" fmla="*/ 2147483646 h 621"/>
                <a:gd name="T92" fmla="*/ 2147483646 w 1430"/>
                <a:gd name="T93" fmla="*/ 2147483646 h 621"/>
                <a:gd name="T94" fmla="*/ 2147483646 w 1430"/>
                <a:gd name="T95" fmla="*/ 2147483646 h 621"/>
                <a:gd name="T96" fmla="*/ 2147483646 w 1430"/>
                <a:gd name="T97" fmla="*/ 2147483646 h 621"/>
                <a:gd name="T98" fmla="*/ 2147483646 w 1430"/>
                <a:gd name="T99" fmla="*/ 2147483646 h 621"/>
                <a:gd name="T100" fmla="*/ 2147483646 w 1430"/>
                <a:gd name="T101" fmla="*/ 2147483646 h 621"/>
                <a:gd name="T102" fmla="*/ 2147483646 w 1430"/>
                <a:gd name="T103" fmla="*/ 2147483646 h 621"/>
                <a:gd name="T104" fmla="*/ 0 w 1430"/>
                <a:gd name="T105" fmla="*/ 2147483646 h 621"/>
                <a:gd name="T106" fmla="*/ 2147483646 w 1430"/>
                <a:gd name="T107" fmla="*/ 2147483646 h 621"/>
                <a:gd name="T108" fmla="*/ 2147483646 w 1430"/>
                <a:gd name="T109" fmla="*/ 2147483646 h 621"/>
                <a:gd name="T110" fmla="*/ 2147483646 w 1430"/>
                <a:gd name="T111" fmla="*/ 2147483646 h 621"/>
                <a:gd name="T112" fmla="*/ 2147483646 w 1430"/>
                <a:gd name="T113" fmla="*/ 2147483646 h 621"/>
                <a:gd name="T114" fmla="*/ 2147483646 w 1430"/>
                <a:gd name="T115" fmla="*/ 2147483646 h 621"/>
                <a:gd name="T116" fmla="*/ 2147483646 w 1430"/>
                <a:gd name="T117" fmla="*/ 2147483646 h 62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21"/>
                <a:gd name="T179" fmla="*/ 1430 w 1430"/>
                <a:gd name="T180" fmla="*/ 621 h 62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21">
                  <a:moveTo>
                    <a:pt x="333" y="202"/>
                  </a:moveTo>
                  <a:lnTo>
                    <a:pt x="333" y="186"/>
                  </a:lnTo>
                  <a:lnTo>
                    <a:pt x="335" y="169"/>
                  </a:lnTo>
                  <a:lnTo>
                    <a:pt x="338" y="155"/>
                  </a:lnTo>
                  <a:lnTo>
                    <a:pt x="342" y="140"/>
                  </a:lnTo>
                  <a:lnTo>
                    <a:pt x="345" y="126"/>
                  </a:lnTo>
                  <a:lnTo>
                    <a:pt x="350" y="114"/>
                  </a:lnTo>
                  <a:lnTo>
                    <a:pt x="354" y="102"/>
                  </a:lnTo>
                  <a:lnTo>
                    <a:pt x="359" y="93"/>
                  </a:lnTo>
                  <a:lnTo>
                    <a:pt x="364" y="81"/>
                  </a:lnTo>
                  <a:lnTo>
                    <a:pt x="371" y="71"/>
                  </a:lnTo>
                  <a:lnTo>
                    <a:pt x="376" y="62"/>
                  </a:lnTo>
                  <a:lnTo>
                    <a:pt x="383" y="55"/>
                  </a:lnTo>
                  <a:lnTo>
                    <a:pt x="395" y="40"/>
                  </a:lnTo>
                  <a:lnTo>
                    <a:pt x="411" y="31"/>
                  </a:lnTo>
                  <a:lnTo>
                    <a:pt x="423" y="19"/>
                  </a:lnTo>
                  <a:lnTo>
                    <a:pt x="440" y="12"/>
                  </a:lnTo>
                  <a:lnTo>
                    <a:pt x="454" y="5"/>
                  </a:lnTo>
                  <a:lnTo>
                    <a:pt x="473" y="2"/>
                  </a:lnTo>
                  <a:lnTo>
                    <a:pt x="488" y="0"/>
                  </a:lnTo>
                  <a:lnTo>
                    <a:pt x="507" y="2"/>
                  </a:lnTo>
                  <a:lnTo>
                    <a:pt x="516" y="2"/>
                  </a:lnTo>
                  <a:lnTo>
                    <a:pt x="526" y="2"/>
                  </a:lnTo>
                  <a:lnTo>
                    <a:pt x="535" y="5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7"/>
                  </a:lnTo>
                  <a:lnTo>
                    <a:pt x="595" y="21"/>
                  </a:lnTo>
                  <a:lnTo>
                    <a:pt x="614" y="31"/>
                  </a:lnTo>
                  <a:lnTo>
                    <a:pt x="628" y="36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6" y="67"/>
                  </a:lnTo>
                  <a:lnTo>
                    <a:pt x="687" y="78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09"/>
                  </a:lnTo>
                  <a:lnTo>
                    <a:pt x="733" y="119"/>
                  </a:lnTo>
                  <a:lnTo>
                    <a:pt x="740" y="131"/>
                  </a:lnTo>
                  <a:lnTo>
                    <a:pt x="745" y="140"/>
                  </a:lnTo>
                  <a:lnTo>
                    <a:pt x="752" y="150"/>
                  </a:lnTo>
                  <a:lnTo>
                    <a:pt x="756" y="155"/>
                  </a:lnTo>
                  <a:lnTo>
                    <a:pt x="761" y="159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7"/>
                  </a:lnTo>
                  <a:lnTo>
                    <a:pt x="804" y="140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8" y="126"/>
                  </a:lnTo>
                  <a:lnTo>
                    <a:pt x="837" y="124"/>
                  </a:lnTo>
                  <a:lnTo>
                    <a:pt x="844" y="117"/>
                  </a:lnTo>
                  <a:lnTo>
                    <a:pt x="852" y="112"/>
                  </a:lnTo>
                  <a:lnTo>
                    <a:pt x="861" y="107"/>
                  </a:lnTo>
                  <a:lnTo>
                    <a:pt x="871" y="102"/>
                  </a:lnTo>
                  <a:lnTo>
                    <a:pt x="883" y="95"/>
                  </a:lnTo>
                  <a:lnTo>
                    <a:pt x="892" y="93"/>
                  </a:lnTo>
                  <a:lnTo>
                    <a:pt x="902" y="88"/>
                  </a:lnTo>
                  <a:lnTo>
                    <a:pt x="911" y="86"/>
                  </a:lnTo>
                  <a:lnTo>
                    <a:pt x="923" y="81"/>
                  </a:lnTo>
                  <a:lnTo>
                    <a:pt x="933" y="78"/>
                  </a:lnTo>
                  <a:lnTo>
                    <a:pt x="944" y="78"/>
                  </a:lnTo>
                  <a:lnTo>
                    <a:pt x="956" y="78"/>
                  </a:lnTo>
                  <a:lnTo>
                    <a:pt x="966" y="76"/>
                  </a:lnTo>
                  <a:lnTo>
                    <a:pt x="978" y="76"/>
                  </a:lnTo>
                  <a:lnTo>
                    <a:pt x="990" y="78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5" y="90"/>
                  </a:lnTo>
                  <a:lnTo>
                    <a:pt x="1044" y="95"/>
                  </a:lnTo>
                  <a:lnTo>
                    <a:pt x="1054" y="100"/>
                  </a:lnTo>
                  <a:lnTo>
                    <a:pt x="1061" y="105"/>
                  </a:lnTo>
                  <a:lnTo>
                    <a:pt x="1071" y="112"/>
                  </a:lnTo>
                  <a:lnTo>
                    <a:pt x="1078" y="119"/>
                  </a:lnTo>
                  <a:lnTo>
                    <a:pt x="1092" y="133"/>
                  </a:lnTo>
                  <a:lnTo>
                    <a:pt x="1104" y="150"/>
                  </a:lnTo>
                  <a:lnTo>
                    <a:pt x="1109" y="155"/>
                  </a:lnTo>
                  <a:lnTo>
                    <a:pt x="1113" y="164"/>
                  </a:lnTo>
                  <a:lnTo>
                    <a:pt x="1118" y="174"/>
                  </a:lnTo>
                  <a:lnTo>
                    <a:pt x="1125" y="181"/>
                  </a:lnTo>
                  <a:lnTo>
                    <a:pt x="1132" y="195"/>
                  </a:lnTo>
                  <a:lnTo>
                    <a:pt x="1140" y="209"/>
                  </a:lnTo>
                  <a:lnTo>
                    <a:pt x="1142" y="224"/>
                  </a:lnTo>
                  <a:lnTo>
                    <a:pt x="1149" y="238"/>
                  </a:lnTo>
                  <a:lnTo>
                    <a:pt x="1149" y="245"/>
                  </a:lnTo>
                  <a:lnTo>
                    <a:pt x="1154" y="255"/>
                  </a:lnTo>
                  <a:lnTo>
                    <a:pt x="1154" y="259"/>
                  </a:lnTo>
                  <a:lnTo>
                    <a:pt x="1156" y="264"/>
                  </a:lnTo>
                  <a:lnTo>
                    <a:pt x="1156" y="262"/>
                  </a:lnTo>
                  <a:lnTo>
                    <a:pt x="1163" y="259"/>
                  </a:lnTo>
                  <a:lnTo>
                    <a:pt x="1173" y="257"/>
                  </a:lnTo>
                  <a:lnTo>
                    <a:pt x="1187" y="252"/>
                  </a:lnTo>
                  <a:lnTo>
                    <a:pt x="1201" y="247"/>
                  </a:lnTo>
                  <a:lnTo>
                    <a:pt x="1220" y="245"/>
                  </a:lnTo>
                  <a:lnTo>
                    <a:pt x="1230" y="245"/>
                  </a:lnTo>
                  <a:lnTo>
                    <a:pt x="1240" y="243"/>
                  </a:lnTo>
                  <a:lnTo>
                    <a:pt x="1249" y="243"/>
                  </a:lnTo>
                  <a:lnTo>
                    <a:pt x="1261" y="245"/>
                  </a:lnTo>
                  <a:lnTo>
                    <a:pt x="1273" y="245"/>
                  </a:lnTo>
                  <a:lnTo>
                    <a:pt x="1282" y="245"/>
                  </a:lnTo>
                  <a:lnTo>
                    <a:pt x="1292" y="245"/>
                  </a:lnTo>
                  <a:lnTo>
                    <a:pt x="1304" y="247"/>
                  </a:lnTo>
                  <a:lnTo>
                    <a:pt x="1316" y="250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6"/>
                  </a:lnTo>
                  <a:lnTo>
                    <a:pt x="1378" y="285"/>
                  </a:lnTo>
                  <a:lnTo>
                    <a:pt x="1387" y="295"/>
                  </a:lnTo>
                  <a:lnTo>
                    <a:pt x="1397" y="304"/>
                  </a:lnTo>
                  <a:lnTo>
                    <a:pt x="1406" y="316"/>
                  </a:lnTo>
                  <a:lnTo>
                    <a:pt x="1413" y="331"/>
                  </a:lnTo>
                  <a:lnTo>
                    <a:pt x="1423" y="347"/>
                  </a:lnTo>
                  <a:lnTo>
                    <a:pt x="1425" y="359"/>
                  </a:lnTo>
                  <a:lnTo>
                    <a:pt x="1430" y="371"/>
                  </a:lnTo>
                  <a:lnTo>
                    <a:pt x="1430" y="383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3"/>
                  </a:lnTo>
                  <a:lnTo>
                    <a:pt x="1408" y="435"/>
                  </a:lnTo>
                  <a:lnTo>
                    <a:pt x="1399" y="440"/>
                  </a:lnTo>
                  <a:lnTo>
                    <a:pt x="1387" y="447"/>
                  </a:lnTo>
                  <a:lnTo>
                    <a:pt x="1375" y="452"/>
                  </a:lnTo>
                  <a:lnTo>
                    <a:pt x="1366" y="457"/>
                  </a:lnTo>
                  <a:lnTo>
                    <a:pt x="1351" y="461"/>
                  </a:lnTo>
                  <a:lnTo>
                    <a:pt x="1339" y="466"/>
                  </a:lnTo>
                  <a:lnTo>
                    <a:pt x="1328" y="469"/>
                  </a:lnTo>
                  <a:lnTo>
                    <a:pt x="1316" y="473"/>
                  </a:lnTo>
                  <a:lnTo>
                    <a:pt x="1299" y="473"/>
                  </a:lnTo>
                  <a:lnTo>
                    <a:pt x="1285" y="476"/>
                  </a:lnTo>
                  <a:lnTo>
                    <a:pt x="1270" y="478"/>
                  </a:lnTo>
                  <a:lnTo>
                    <a:pt x="1256" y="478"/>
                  </a:lnTo>
                  <a:lnTo>
                    <a:pt x="1242" y="478"/>
                  </a:lnTo>
                  <a:lnTo>
                    <a:pt x="1230" y="478"/>
                  </a:lnTo>
                  <a:lnTo>
                    <a:pt x="1218" y="478"/>
                  </a:lnTo>
                  <a:lnTo>
                    <a:pt x="1209" y="480"/>
                  </a:lnTo>
                  <a:lnTo>
                    <a:pt x="1197" y="478"/>
                  </a:lnTo>
                  <a:lnTo>
                    <a:pt x="1185" y="478"/>
                  </a:lnTo>
                  <a:lnTo>
                    <a:pt x="1175" y="478"/>
                  </a:lnTo>
                  <a:lnTo>
                    <a:pt x="1171" y="478"/>
                  </a:lnTo>
                  <a:lnTo>
                    <a:pt x="1161" y="478"/>
                  </a:lnTo>
                  <a:lnTo>
                    <a:pt x="1156" y="478"/>
                  </a:lnTo>
                  <a:lnTo>
                    <a:pt x="1154" y="478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1" y="533"/>
                  </a:lnTo>
                  <a:lnTo>
                    <a:pt x="1099" y="549"/>
                  </a:lnTo>
                  <a:lnTo>
                    <a:pt x="1090" y="554"/>
                  </a:lnTo>
                  <a:lnTo>
                    <a:pt x="1082" y="561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2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18" y="597"/>
                  </a:lnTo>
                  <a:lnTo>
                    <a:pt x="1006" y="599"/>
                  </a:lnTo>
                  <a:lnTo>
                    <a:pt x="994" y="604"/>
                  </a:lnTo>
                  <a:lnTo>
                    <a:pt x="980" y="609"/>
                  </a:lnTo>
                  <a:lnTo>
                    <a:pt x="966" y="614"/>
                  </a:lnTo>
                  <a:lnTo>
                    <a:pt x="952" y="616"/>
                  </a:lnTo>
                  <a:lnTo>
                    <a:pt x="935" y="616"/>
                  </a:lnTo>
                  <a:lnTo>
                    <a:pt x="921" y="618"/>
                  </a:lnTo>
                  <a:lnTo>
                    <a:pt x="906" y="621"/>
                  </a:lnTo>
                  <a:lnTo>
                    <a:pt x="887" y="618"/>
                  </a:lnTo>
                  <a:lnTo>
                    <a:pt x="871" y="616"/>
                  </a:lnTo>
                  <a:lnTo>
                    <a:pt x="856" y="616"/>
                  </a:lnTo>
                  <a:lnTo>
                    <a:pt x="844" y="614"/>
                  </a:lnTo>
                  <a:lnTo>
                    <a:pt x="828" y="609"/>
                  </a:lnTo>
                  <a:lnTo>
                    <a:pt x="818" y="607"/>
                  </a:lnTo>
                  <a:lnTo>
                    <a:pt x="806" y="604"/>
                  </a:lnTo>
                  <a:lnTo>
                    <a:pt x="799" y="599"/>
                  </a:lnTo>
                  <a:lnTo>
                    <a:pt x="787" y="595"/>
                  </a:lnTo>
                  <a:lnTo>
                    <a:pt x="778" y="590"/>
                  </a:lnTo>
                  <a:lnTo>
                    <a:pt x="768" y="585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2"/>
                  </a:lnTo>
                  <a:lnTo>
                    <a:pt x="728" y="530"/>
                  </a:lnTo>
                  <a:lnTo>
                    <a:pt x="721" y="521"/>
                  </a:lnTo>
                  <a:lnTo>
                    <a:pt x="721" y="514"/>
                  </a:lnTo>
                  <a:lnTo>
                    <a:pt x="716" y="497"/>
                  </a:lnTo>
                  <a:lnTo>
                    <a:pt x="716" y="495"/>
                  </a:lnTo>
                  <a:lnTo>
                    <a:pt x="714" y="495"/>
                  </a:lnTo>
                  <a:lnTo>
                    <a:pt x="709" y="500"/>
                  </a:lnTo>
                  <a:lnTo>
                    <a:pt x="697" y="507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6"/>
                  </a:lnTo>
                  <a:lnTo>
                    <a:pt x="664" y="530"/>
                  </a:lnTo>
                  <a:lnTo>
                    <a:pt x="657" y="538"/>
                  </a:lnTo>
                  <a:lnTo>
                    <a:pt x="647" y="542"/>
                  </a:lnTo>
                  <a:lnTo>
                    <a:pt x="637" y="549"/>
                  </a:lnTo>
                  <a:lnTo>
                    <a:pt x="626" y="554"/>
                  </a:lnTo>
                  <a:lnTo>
                    <a:pt x="618" y="564"/>
                  </a:lnTo>
                  <a:lnTo>
                    <a:pt x="607" y="568"/>
                  </a:lnTo>
                  <a:lnTo>
                    <a:pt x="595" y="576"/>
                  </a:lnTo>
                  <a:lnTo>
                    <a:pt x="583" y="580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4"/>
                  </a:lnTo>
                  <a:lnTo>
                    <a:pt x="521" y="609"/>
                  </a:lnTo>
                  <a:lnTo>
                    <a:pt x="507" y="609"/>
                  </a:lnTo>
                  <a:lnTo>
                    <a:pt x="495" y="614"/>
                  </a:lnTo>
                  <a:lnTo>
                    <a:pt x="478" y="616"/>
                  </a:lnTo>
                  <a:lnTo>
                    <a:pt x="466" y="618"/>
                  </a:lnTo>
                  <a:lnTo>
                    <a:pt x="454" y="618"/>
                  </a:lnTo>
                  <a:lnTo>
                    <a:pt x="442" y="621"/>
                  </a:lnTo>
                  <a:lnTo>
                    <a:pt x="428" y="621"/>
                  </a:lnTo>
                  <a:lnTo>
                    <a:pt x="416" y="621"/>
                  </a:lnTo>
                  <a:lnTo>
                    <a:pt x="400" y="616"/>
                  </a:lnTo>
                  <a:lnTo>
                    <a:pt x="388" y="614"/>
                  </a:lnTo>
                  <a:lnTo>
                    <a:pt x="378" y="609"/>
                  </a:lnTo>
                  <a:lnTo>
                    <a:pt x="369" y="604"/>
                  </a:lnTo>
                  <a:lnTo>
                    <a:pt x="359" y="597"/>
                  </a:lnTo>
                  <a:lnTo>
                    <a:pt x="350" y="592"/>
                  </a:lnTo>
                  <a:lnTo>
                    <a:pt x="340" y="588"/>
                  </a:lnTo>
                  <a:lnTo>
                    <a:pt x="335" y="583"/>
                  </a:lnTo>
                  <a:lnTo>
                    <a:pt x="321" y="566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6"/>
                  </a:lnTo>
                  <a:lnTo>
                    <a:pt x="290" y="511"/>
                  </a:lnTo>
                  <a:lnTo>
                    <a:pt x="288" y="497"/>
                  </a:lnTo>
                  <a:lnTo>
                    <a:pt x="283" y="485"/>
                  </a:lnTo>
                  <a:lnTo>
                    <a:pt x="283" y="473"/>
                  </a:lnTo>
                  <a:lnTo>
                    <a:pt x="281" y="464"/>
                  </a:lnTo>
                  <a:lnTo>
                    <a:pt x="281" y="457"/>
                  </a:lnTo>
                  <a:lnTo>
                    <a:pt x="281" y="452"/>
                  </a:lnTo>
                  <a:lnTo>
                    <a:pt x="283" y="452"/>
                  </a:lnTo>
                  <a:lnTo>
                    <a:pt x="278" y="452"/>
                  </a:lnTo>
                  <a:lnTo>
                    <a:pt x="269" y="454"/>
                  </a:lnTo>
                  <a:lnTo>
                    <a:pt x="259" y="454"/>
                  </a:lnTo>
                  <a:lnTo>
                    <a:pt x="252" y="454"/>
                  </a:lnTo>
                  <a:lnTo>
                    <a:pt x="242" y="457"/>
                  </a:lnTo>
                  <a:lnTo>
                    <a:pt x="233" y="459"/>
                  </a:lnTo>
                  <a:lnTo>
                    <a:pt x="221" y="459"/>
                  </a:lnTo>
                  <a:lnTo>
                    <a:pt x="209" y="461"/>
                  </a:lnTo>
                  <a:lnTo>
                    <a:pt x="197" y="461"/>
                  </a:lnTo>
                  <a:lnTo>
                    <a:pt x="185" y="461"/>
                  </a:lnTo>
                  <a:lnTo>
                    <a:pt x="171" y="461"/>
                  </a:lnTo>
                  <a:lnTo>
                    <a:pt x="157" y="461"/>
                  </a:lnTo>
                  <a:lnTo>
                    <a:pt x="145" y="461"/>
                  </a:lnTo>
                  <a:lnTo>
                    <a:pt x="133" y="461"/>
                  </a:lnTo>
                  <a:lnTo>
                    <a:pt x="116" y="459"/>
                  </a:lnTo>
                  <a:lnTo>
                    <a:pt x="102" y="457"/>
                  </a:lnTo>
                  <a:lnTo>
                    <a:pt x="90" y="454"/>
                  </a:lnTo>
                  <a:lnTo>
                    <a:pt x="78" y="452"/>
                  </a:lnTo>
                  <a:lnTo>
                    <a:pt x="64" y="447"/>
                  </a:lnTo>
                  <a:lnTo>
                    <a:pt x="54" y="442"/>
                  </a:lnTo>
                  <a:lnTo>
                    <a:pt x="43" y="435"/>
                  </a:lnTo>
                  <a:lnTo>
                    <a:pt x="35" y="431"/>
                  </a:lnTo>
                  <a:lnTo>
                    <a:pt x="26" y="419"/>
                  </a:lnTo>
                  <a:lnTo>
                    <a:pt x="16" y="412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0" y="376"/>
                  </a:lnTo>
                  <a:lnTo>
                    <a:pt x="0" y="364"/>
                  </a:lnTo>
                  <a:lnTo>
                    <a:pt x="0" y="347"/>
                  </a:lnTo>
                  <a:lnTo>
                    <a:pt x="4" y="333"/>
                  </a:lnTo>
                  <a:lnTo>
                    <a:pt x="7" y="314"/>
                  </a:lnTo>
                  <a:lnTo>
                    <a:pt x="12" y="300"/>
                  </a:lnTo>
                  <a:lnTo>
                    <a:pt x="16" y="283"/>
                  </a:lnTo>
                  <a:lnTo>
                    <a:pt x="26" y="271"/>
                  </a:lnTo>
                  <a:lnTo>
                    <a:pt x="33" y="257"/>
                  </a:lnTo>
                  <a:lnTo>
                    <a:pt x="43" y="247"/>
                  </a:lnTo>
                  <a:lnTo>
                    <a:pt x="54" y="238"/>
                  </a:lnTo>
                  <a:lnTo>
                    <a:pt x="66" y="231"/>
                  </a:lnTo>
                  <a:lnTo>
                    <a:pt x="76" y="221"/>
                  </a:lnTo>
                  <a:lnTo>
                    <a:pt x="90" y="214"/>
                  </a:lnTo>
                  <a:lnTo>
                    <a:pt x="102" y="209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2" y="197"/>
                  </a:lnTo>
                  <a:lnTo>
                    <a:pt x="178" y="197"/>
                  </a:lnTo>
                  <a:lnTo>
                    <a:pt x="192" y="193"/>
                  </a:lnTo>
                  <a:lnTo>
                    <a:pt x="204" y="193"/>
                  </a:lnTo>
                  <a:lnTo>
                    <a:pt x="219" y="193"/>
                  </a:lnTo>
                  <a:lnTo>
                    <a:pt x="233" y="193"/>
                  </a:lnTo>
                  <a:lnTo>
                    <a:pt x="245" y="193"/>
                  </a:lnTo>
                  <a:lnTo>
                    <a:pt x="257" y="193"/>
                  </a:lnTo>
                  <a:lnTo>
                    <a:pt x="269" y="195"/>
                  </a:lnTo>
                  <a:lnTo>
                    <a:pt x="283" y="197"/>
                  </a:lnTo>
                  <a:lnTo>
                    <a:pt x="292" y="197"/>
                  </a:lnTo>
                  <a:lnTo>
                    <a:pt x="302" y="197"/>
                  </a:lnTo>
                  <a:lnTo>
                    <a:pt x="309" y="197"/>
                  </a:lnTo>
                  <a:lnTo>
                    <a:pt x="316" y="200"/>
                  </a:lnTo>
                  <a:lnTo>
                    <a:pt x="328" y="202"/>
                  </a:lnTo>
                  <a:lnTo>
                    <a:pt x="333" y="20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81" name="Freeform 7">
              <a:extLst>
                <a:ext uri="{FF2B5EF4-FFF2-40B4-BE49-F238E27FC236}">
                  <a16:creationId xmlns:a16="http://schemas.microsoft.com/office/drawing/2014/main" id="{5E94EDF0-F84B-461C-994B-CFC9F11067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49" y="890024"/>
              <a:ext cx="11639701" cy="4715387"/>
            </a:xfrm>
            <a:custGeom>
              <a:avLst/>
              <a:gdLst>
                <a:gd name="T0" fmla="*/ 2147483646 w 8828"/>
                <a:gd name="T1" fmla="*/ 2147483646 h 2454"/>
                <a:gd name="T2" fmla="*/ 2147483646 w 8828"/>
                <a:gd name="T3" fmla="*/ 2147483646 h 2454"/>
                <a:gd name="T4" fmla="*/ 2147483646 w 8828"/>
                <a:gd name="T5" fmla="*/ 2147483646 h 2454"/>
                <a:gd name="T6" fmla="*/ 2147483646 w 8828"/>
                <a:gd name="T7" fmla="*/ 2147483646 h 2454"/>
                <a:gd name="T8" fmla="*/ 2147483646 w 8828"/>
                <a:gd name="T9" fmla="*/ 2147483646 h 2454"/>
                <a:gd name="T10" fmla="*/ 2147483646 w 8828"/>
                <a:gd name="T11" fmla="*/ 2147483646 h 2454"/>
                <a:gd name="T12" fmla="*/ 2147483646 w 8828"/>
                <a:gd name="T13" fmla="*/ 2147483646 h 2454"/>
                <a:gd name="T14" fmla="*/ 2147483646 w 8828"/>
                <a:gd name="T15" fmla="*/ 2147483646 h 2454"/>
                <a:gd name="T16" fmla="*/ 2147483646 w 8828"/>
                <a:gd name="T17" fmla="*/ 2147483646 h 2454"/>
                <a:gd name="T18" fmla="*/ 2147483646 w 8828"/>
                <a:gd name="T19" fmla="*/ 2147483646 h 2454"/>
                <a:gd name="T20" fmla="*/ 2147483646 w 8828"/>
                <a:gd name="T21" fmla="*/ 2147483646 h 2454"/>
                <a:gd name="T22" fmla="*/ 2147483646 w 8828"/>
                <a:gd name="T23" fmla="*/ 2147483646 h 2454"/>
                <a:gd name="T24" fmla="*/ 2147483646 w 8828"/>
                <a:gd name="T25" fmla="*/ 2147483646 h 2454"/>
                <a:gd name="T26" fmla="*/ 2147483646 w 8828"/>
                <a:gd name="T27" fmla="*/ 2147483646 h 2454"/>
                <a:gd name="T28" fmla="*/ 2147483646 w 8828"/>
                <a:gd name="T29" fmla="*/ 2147483646 h 2454"/>
                <a:gd name="T30" fmla="*/ 2147483646 w 8828"/>
                <a:gd name="T31" fmla="*/ 0 h 2454"/>
                <a:gd name="T32" fmla="*/ 2147483646 w 8828"/>
                <a:gd name="T33" fmla="*/ 2147483646 h 2454"/>
                <a:gd name="T34" fmla="*/ 2147483646 w 8828"/>
                <a:gd name="T35" fmla="*/ 2147483646 h 2454"/>
                <a:gd name="T36" fmla="*/ 2147483646 w 8828"/>
                <a:gd name="T37" fmla="*/ 2147483646 h 2454"/>
                <a:gd name="T38" fmla="*/ 2147483646 w 8828"/>
                <a:gd name="T39" fmla="*/ 2147483646 h 2454"/>
                <a:gd name="T40" fmla="*/ 2147483646 w 8828"/>
                <a:gd name="T41" fmla="*/ 2147483646 h 2454"/>
                <a:gd name="T42" fmla="*/ 2147483646 w 8828"/>
                <a:gd name="T43" fmla="*/ 2147483646 h 2454"/>
                <a:gd name="T44" fmla="*/ 0 w 8828"/>
                <a:gd name="T45" fmla="*/ 2147483646 h 2454"/>
                <a:gd name="T46" fmla="*/ 2147483646 w 8828"/>
                <a:gd name="T47" fmla="*/ 2147483646 h 2454"/>
                <a:gd name="T48" fmla="*/ 2147483646 w 8828"/>
                <a:gd name="T49" fmla="*/ 2147483646 h 2454"/>
                <a:gd name="T50" fmla="*/ 2147483646 w 8828"/>
                <a:gd name="T51" fmla="*/ 2147483646 h 2454"/>
                <a:gd name="T52" fmla="*/ 2147483646 w 8828"/>
                <a:gd name="T53" fmla="*/ 2147483646 h 2454"/>
                <a:gd name="T54" fmla="*/ 2147483646 w 8828"/>
                <a:gd name="T55" fmla="*/ 2147483646 h 2454"/>
                <a:gd name="T56" fmla="*/ 2147483646 w 8828"/>
                <a:gd name="T57" fmla="*/ 2147483646 h 2454"/>
                <a:gd name="T58" fmla="*/ 2147483646 w 8828"/>
                <a:gd name="T59" fmla="*/ 2147483646 h 2454"/>
                <a:gd name="T60" fmla="*/ 2147483646 w 8828"/>
                <a:gd name="T61" fmla="*/ 2147483646 h 2454"/>
                <a:gd name="T62" fmla="*/ 2147483646 w 8828"/>
                <a:gd name="T63" fmla="*/ 2147483646 h 2454"/>
                <a:gd name="T64" fmla="*/ 2147483646 w 8828"/>
                <a:gd name="T65" fmla="*/ 2147483646 h 2454"/>
                <a:gd name="T66" fmla="*/ 2147483646 w 8828"/>
                <a:gd name="T67" fmla="*/ 2147483646 h 2454"/>
                <a:gd name="T68" fmla="*/ 2147483646 w 8828"/>
                <a:gd name="T69" fmla="*/ 2147483646 h 2454"/>
                <a:gd name="T70" fmla="*/ 2147483646 w 8828"/>
                <a:gd name="T71" fmla="*/ 2147483646 h 2454"/>
                <a:gd name="T72" fmla="*/ 2147483646 w 8828"/>
                <a:gd name="T73" fmla="*/ 2147483646 h 2454"/>
                <a:gd name="T74" fmla="*/ 2147483646 w 8828"/>
                <a:gd name="T75" fmla="*/ 2147483646 h 2454"/>
                <a:gd name="T76" fmla="*/ 2147483646 w 8828"/>
                <a:gd name="T77" fmla="*/ 2147483646 h 2454"/>
                <a:gd name="T78" fmla="*/ 2147483646 w 8828"/>
                <a:gd name="T79" fmla="*/ 2147483646 h 2454"/>
                <a:gd name="T80" fmla="*/ 2147483646 w 8828"/>
                <a:gd name="T81" fmla="*/ 2147483646 h 24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828"/>
                <a:gd name="T124" fmla="*/ 0 h 2454"/>
                <a:gd name="T125" fmla="*/ 8828 w 8828"/>
                <a:gd name="T126" fmla="*/ 2454 h 245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828" h="2454">
                  <a:moveTo>
                    <a:pt x="8828" y="2170"/>
                  </a:moveTo>
                  <a:lnTo>
                    <a:pt x="8804" y="2144"/>
                  </a:lnTo>
                  <a:lnTo>
                    <a:pt x="8794" y="2111"/>
                  </a:lnTo>
                  <a:lnTo>
                    <a:pt x="8789" y="2069"/>
                  </a:lnTo>
                  <a:lnTo>
                    <a:pt x="8778" y="2020"/>
                  </a:lnTo>
                  <a:lnTo>
                    <a:pt x="8773" y="1960"/>
                  </a:lnTo>
                  <a:lnTo>
                    <a:pt x="8768" y="1895"/>
                  </a:lnTo>
                  <a:lnTo>
                    <a:pt x="8757" y="1821"/>
                  </a:lnTo>
                  <a:lnTo>
                    <a:pt x="8742" y="1743"/>
                  </a:lnTo>
                  <a:lnTo>
                    <a:pt x="8721" y="1660"/>
                  </a:lnTo>
                  <a:lnTo>
                    <a:pt x="8689" y="1570"/>
                  </a:lnTo>
                  <a:lnTo>
                    <a:pt x="8653" y="1479"/>
                  </a:lnTo>
                  <a:lnTo>
                    <a:pt x="8606" y="1384"/>
                  </a:lnTo>
                  <a:lnTo>
                    <a:pt x="8553" y="1286"/>
                  </a:lnTo>
                  <a:lnTo>
                    <a:pt x="8485" y="1187"/>
                  </a:lnTo>
                  <a:lnTo>
                    <a:pt x="8412" y="1089"/>
                  </a:lnTo>
                  <a:lnTo>
                    <a:pt x="8313" y="989"/>
                  </a:lnTo>
                  <a:lnTo>
                    <a:pt x="8208" y="891"/>
                  </a:lnTo>
                  <a:lnTo>
                    <a:pt x="8088" y="795"/>
                  </a:lnTo>
                  <a:lnTo>
                    <a:pt x="7947" y="697"/>
                  </a:lnTo>
                  <a:lnTo>
                    <a:pt x="7790" y="606"/>
                  </a:lnTo>
                  <a:lnTo>
                    <a:pt x="7607" y="518"/>
                  </a:lnTo>
                  <a:lnTo>
                    <a:pt x="7403" y="433"/>
                  </a:lnTo>
                  <a:lnTo>
                    <a:pt x="7178" y="355"/>
                  </a:lnTo>
                  <a:lnTo>
                    <a:pt x="6938" y="283"/>
                  </a:lnTo>
                  <a:lnTo>
                    <a:pt x="6671" y="217"/>
                  </a:lnTo>
                  <a:lnTo>
                    <a:pt x="6368" y="157"/>
                  </a:lnTo>
                  <a:lnTo>
                    <a:pt x="6044" y="106"/>
                  </a:lnTo>
                  <a:lnTo>
                    <a:pt x="5694" y="64"/>
                  </a:lnTo>
                  <a:lnTo>
                    <a:pt x="5312" y="33"/>
                  </a:lnTo>
                  <a:lnTo>
                    <a:pt x="4904" y="11"/>
                  </a:lnTo>
                  <a:lnTo>
                    <a:pt x="4454" y="0"/>
                  </a:lnTo>
                  <a:lnTo>
                    <a:pt x="3979" y="0"/>
                  </a:lnTo>
                  <a:lnTo>
                    <a:pt x="3592" y="13"/>
                  </a:lnTo>
                  <a:lnTo>
                    <a:pt x="3184" y="42"/>
                  </a:lnTo>
                  <a:lnTo>
                    <a:pt x="2776" y="87"/>
                  </a:lnTo>
                  <a:lnTo>
                    <a:pt x="2374" y="152"/>
                  </a:lnTo>
                  <a:lnTo>
                    <a:pt x="1981" y="231"/>
                  </a:lnTo>
                  <a:lnTo>
                    <a:pt x="1605" y="332"/>
                  </a:lnTo>
                  <a:lnTo>
                    <a:pt x="1255" y="450"/>
                  </a:lnTo>
                  <a:lnTo>
                    <a:pt x="931" y="589"/>
                  </a:lnTo>
                  <a:lnTo>
                    <a:pt x="638" y="749"/>
                  </a:lnTo>
                  <a:lnTo>
                    <a:pt x="397" y="930"/>
                  </a:lnTo>
                  <a:lnTo>
                    <a:pt x="204" y="1132"/>
                  </a:lnTo>
                  <a:lnTo>
                    <a:pt x="68" y="1355"/>
                  </a:lnTo>
                  <a:lnTo>
                    <a:pt x="0" y="1605"/>
                  </a:lnTo>
                  <a:lnTo>
                    <a:pt x="0" y="1876"/>
                  </a:lnTo>
                  <a:lnTo>
                    <a:pt x="73" y="2174"/>
                  </a:lnTo>
                  <a:lnTo>
                    <a:pt x="235" y="2454"/>
                  </a:lnTo>
                  <a:lnTo>
                    <a:pt x="1058" y="2407"/>
                  </a:lnTo>
                  <a:lnTo>
                    <a:pt x="884" y="2171"/>
                  </a:lnTo>
                  <a:lnTo>
                    <a:pt x="805" y="1900"/>
                  </a:lnTo>
                  <a:lnTo>
                    <a:pt x="789" y="1652"/>
                  </a:lnTo>
                  <a:lnTo>
                    <a:pt x="842" y="1425"/>
                  </a:lnTo>
                  <a:lnTo>
                    <a:pt x="952" y="1219"/>
                  </a:lnTo>
                  <a:lnTo>
                    <a:pt x="1108" y="1033"/>
                  </a:lnTo>
                  <a:lnTo>
                    <a:pt x="1312" y="865"/>
                  </a:lnTo>
                  <a:lnTo>
                    <a:pt x="1553" y="720"/>
                  </a:lnTo>
                  <a:lnTo>
                    <a:pt x="1825" y="590"/>
                  </a:lnTo>
                  <a:lnTo>
                    <a:pt x="2123" y="481"/>
                  </a:lnTo>
                  <a:lnTo>
                    <a:pt x="2447" y="388"/>
                  </a:lnTo>
                  <a:lnTo>
                    <a:pt x="2776" y="312"/>
                  </a:lnTo>
                  <a:lnTo>
                    <a:pt x="3126" y="254"/>
                  </a:lnTo>
                  <a:lnTo>
                    <a:pt x="3472" y="210"/>
                  </a:lnTo>
                  <a:lnTo>
                    <a:pt x="3817" y="181"/>
                  </a:lnTo>
                  <a:lnTo>
                    <a:pt x="4146" y="168"/>
                  </a:lnTo>
                  <a:lnTo>
                    <a:pt x="4909" y="176"/>
                  </a:lnTo>
                  <a:lnTo>
                    <a:pt x="5579" y="222"/>
                  </a:lnTo>
                  <a:lnTo>
                    <a:pt x="6154" y="306"/>
                  </a:lnTo>
                  <a:lnTo>
                    <a:pt x="6624" y="419"/>
                  </a:lnTo>
                  <a:lnTo>
                    <a:pt x="7021" y="557"/>
                  </a:lnTo>
                  <a:lnTo>
                    <a:pt x="7351" y="716"/>
                  </a:lnTo>
                  <a:lnTo>
                    <a:pt x="7607" y="887"/>
                  </a:lnTo>
                  <a:lnTo>
                    <a:pt x="7811" y="1067"/>
                  </a:lnTo>
                  <a:lnTo>
                    <a:pt x="7963" y="1249"/>
                  </a:lnTo>
                  <a:lnTo>
                    <a:pt x="8072" y="1430"/>
                  </a:lnTo>
                  <a:lnTo>
                    <a:pt x="8151" y="1603"/>
                  </a:lnTo>
                  <a:lnTo>
                    <a:pt x="8203" y="1763"/>
                  </a:lnTo>
                  <a:lnTo>
                    <a:pt x="8234" y="1906"/>
                  </a:lnTo>
                  <a:lnTo>
                    <a:pt x="8245" y="2022"/>
                  </a:lnTo>
                  <a:lnTo>
                    <a:pt x="8261" y="2111"/>
                  </a:lnTo>
                  <a:lnTo>
                    <a:pt x="8287" y="2164"/>
                  </a:lnTo>
                  <a:lnTo>
                    <a:pt x="8828" y="2170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82" name="Freeform 8">
              <a:extLst>
                <a:ext uri="{FF2B5EF4-FFF2-40B4-BE49-F238E27FC236}">
                  <a16:creationId xmlns:a16="http://schemas.microsoft.com/office/drawing/2014/main" id="{6D4973A4-AA56-4584-B1CD-3D4C5DEA7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200" y="1103056"/>
              <a:ext cx="10252050" cy="4285226"/>
            </a:xfrm>
            <a:custGeom>
              <a:avLst/>
              <a:gdLst>
                <a:gd name="T0" fmla="*/ 2147483646 w 8280"/>
                <a:gd name="T1" fmla="*/ 2147483646 h 2283"/>
                <a:gd name="T2" fmla="*/ 2147483646 w 8280"/>
                <a:gd name="T3" fmla="*/ 2147483646 h 2283"/>
                <a:gd name="T4" fmla="*/ 2147483646 w 8280"/>
                <a:gd name="T5" fmla="*/ 2147483646 h 2283"/>
                <a:gd name="T6" fmla="*/ 2147483646 w 8280"/>
                <a:gd name="T7" fmla="*/ 2147483646 h 2283"/>
                <a:gd name="T8" fmla="*/ 2147483646 w 8280"/>
                <a:gd name="T9" fmla="*/ 2147483646 h 2283"/>
                <a:gd name="T10" fmla="*/ 2147483646 w 8280"/>
                <a:gd name="T11" fmla="*/ 2147483646 h 2283"/>
                <a:gd name="T12" fmla="*/ 2147483646 w 8280"/>
                <a:gd name="T13" fmla="*/ 2147483646 h 2283"/>
                <a:gd name="T14" fmla="*/ 2147483646 w 8280"/>
                <a:gd name="T15" fmla="*/ 2147483646 h 2283"/>
                <a:gd name="T16" fmla="*/ 2147483646 w 8280"/>
                <a:gd name="T17" fmla="*/ 2147483646 h 2283"/>
                <a:gd name="T18" fmla="*/ 2147483646 w 8280"/>
                <a:gd name="T19" fmla="*/ 2147483646 h 2283"/>
                <a:gd name="T20" fmla="*/ 2147483646 w 8280"/>
                <a:gd name="T21" fmla="*/ 2147483646 h 2283"/>
                <a:gd name="T22" fmla="*/ 2147483646 w 8280"/>
                <a:gd name="T23" fmla="*/ 2147483646 h 2283"/>
                <a:gd name="T24" fmla="*/ 2147483646 w 8280"/>
                <a:gd name="T25" fmla="*/ 2147483646 h 2283"/>
                <a:gd name="T26" fmla="*/ 2147483646 w 8280"/>
                <a:gd name="T27" fmla="*/ 2147483646 h 2283"/>
                <a:gd name="T28" fmla="*/ 0 w 8280"/>
                <a:gd name="T29" fmla="*/ 2147483646 h 2283"/>
                <a:gd name="T30" fmla="*/ 2147483646 w 8280"/>
                <a:gd name="T31" fmla="*/ 2147483646 h 2283"/>
                <a:gd name="T32" fmla="*/ 2147483646 w 8280"/>
                <a:gd name="T33" fmla="*/ 2147483646 h 2283"/>
                <a:gd name="T34" fmla="*/ 2147483646 w 8280"/>
                <a:gd name="T35" fmla="*/ 2147483646 h 2283"/>
                <a:gd name="T36" fmla="*/ 2147483646 w 8280"/>
                <a:gd name="T37" fmla="*/ 2147483646 h 2283"/>
                <a:gd name="T38" fmla="*/ 2147483646 w 8280"/>
                <a:gd name="T39" fmla="*/ 2147483646 h 2283"/>
                <a:gd name="T40" fmla="*/ 2147483646 w 8280"/>
                <a:gd name="T41" fmla="*/ 2147483646 h 2283"/>
                <a:gd name="T42" fmla="*/ 2147483646 w 8280"/>
                <a:gd name="T43" fmla="*/ 2147483646 h 2283"/>
                <a:gd name="T44" fmla="*/ 2147483646 w 8280"/>
                <a:gd name="T45" fmla="*/ 2147483646 h 2283"/>
                <a:gd name="T46" fmla="*/ 2147483646 w 8280"/>
                <a:gd name="T47" fmla="*/ 2147483646 h 2283"/>
                <a:gd name="T48" fmla="*/ 2147483646 w 8280"/>
                <a:gd name="T49" fmla="*/ 2147483646 h 2283"/>
                <a:gd name="T50" fmla="*/ 2147483646 w 8280"/>
                <a:gd name="T51" fmla="*/ 2147483646 h 2283"/>
                <a:gd name="T52" fmla="*/ 2147483646 w 8280"/>
                <a:gd name="T53" fmla="*/ 2147483646 h 2283"/>
                <a:gd name="T54" fmla="*/ 2147483646 w 8280"/>
                <a:gd name="T55" fmla="*/ 2147483646 h 2283"/>
                <a:gd name="T56" fmla="*/ 2147483646 w 8280"/>
                <a:gd name="T57" fmla="*/ 2147483646 h 2283"/>
                <a:gd name="T58" fmla="*/ 2147483646 w 8280"/>
                <a:gd name="T59" fmla="*/ 2147483646 h 2283"/>
                <a:gd name="T60" fmla="*/ 2147483646 w 8280"/>
                <a:gd name="T61" fmla="*/ 2147483646 h 2283"/>
                <a:gd name="T62" fmla="*/ 2147483646 w 8280"/>
                <a:gd name="T63" fmla="*/ 2147483646 h 2283"/>
                <a:gd name="T64" fmla="*/ 2147483646 w 8280"/>
                <a:gd name="T65" fmla="*/ 2147483646 h 22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0"/>
                <a:gd name="T100" fmla="*/ 0 h 2283"/>
                <a:gd name="T101" fmla="*/ 8280 w 8280"/>
                <a:gd name="T102" fmla="*/ 2283 h 22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0" h="2283">
                  <a:moveTo>
                    <a:pt x="8280" y="2034"/>
                  </a:moveTo>
                  <a:lnTo>
                    <a:pt x="8251" y="1980"/>
                  </a:lnTo>
                  <a:lnTo>
                    <a:pt x="8234" y="1890"/>
                  </a:lnTo>
                  <a:lnTo>
                    <a:pt x="8222" y="1771"/>
                  </a:lnTo>
                  <a:lnTo>
                    <a:pt x="8188" y="1626"/>
                  </a:lnTo>
                  <a:lnTo>
                    <a:pt x="8130" y="1462"/>
                  </a:lnTo>
                  <a:lnTo>
                    <a:pt x="8043" y="1286"/>
                  </a:lnTo>
                  <a:lnTo>
                    <a:pt x="7922" y="1102"/>
                  </a:lnTo>
                  <a:lnTo>
                    <a:pt x="7755" y="916"/>
                  </a:lnTo>
                  <a:lnTo>
                    <a:pt x="7529" y="732"/>
                  </a:lnTo>
                  <a:lnTo>
                    <a:pt x="7246" y="559"/>
                  </a:lnTo>
                  <a:lnTo>
                    <a:pt x="6883" y="396"/>
                  </a:lnTo>
                  <a:lnTo>
                    <a:pt x="6444" y="256"/>
                  </a:lnTo>
                  <a:lnTo>
                    <a:pt x="5924" y="140"/>
                  </a:lnTo>
                  <a:lnTo>
                    <a:pt x="5289" y="55"/>
                  </a:lnTo>
                  <a:lnTo>
                    <a:pt x="4550" y="8"/>
                  </a:lnTo>
                  <a:lnTo>
                    <a:pt x="3707" y="0"/>
                  </a:lnTo>
                  <a:lnTo>
                    <a:pt x="3343" y="13"/>
                  </a:lnTo>
                  <a:lnTo>
                    <a:pt x="2962" y="42"/>
                  </a:lnTo>
                  <a:lnTo>
                    <a:pt x="2581" y="88"/>
                  </a:lnTo>
                  <a:lnTo>
                    <a:pt x="2194" y="147"/>
                  </a:lnTo>
                  <a:lnTo>
                    <a:pt x="1830" y="224"/>
                  </a:lnTo>
                  <a:lnTo>
                    <a:pt x="1472" y="319"/>
                  </a:lnTo>
                  <a:lnTo>
                    <a:pt x="1143" y="430"/>
                  </a:lnTo>
                  <a:lnTo>
                    <a:pt x="843" y="562"/>
                  </a:lnTo>
                  <a:lnTo>
                    <a:pt x="577" y="710"/>
                  </a:lnTo>
                  <a:lnTo>
                    <a:pt x="352" y="882"/>
                  </a:lnTo>
                  <a:lnTo>
                    <a:pt x="179" y="1071"/>
                  </a:lnTo>
                  <a:lnTo>
                    <a:pt x="58" y="1281"/>
                  </a:lnTo>
                  <a:lnTo>
                    <a:pt x="0" y="1512"/>
                  </a:lnTo>
                  <a:lnTo>
                    <a:pt x="17" y="1765"/>
                  </a:lnTo>
                  <a:lnTo>
                    <a:pt x="104" y="2041"/>
                  </a:lnTo>
                  <a:lnTo>
                    <a:pt x="287" y="2283"/>
                  </a:lnTo>
                  <a:lnTo>
                    <a:pt x="1141" y="2267"/>
                  </a:lnTo>
                  <a:lnTo>
                    <a:pt x="987" y="2040"/>
                  </a:lnTo>
                  <a:lnTo>
                    <a:pt x="895" y="1789"/>
                  </a:lnTo>
                  <a:lnTo>
                    <a:pt x="872" y="1561"/>
                  </a:lnTo>
                  <a:lnTo>
                    <a:pt x="912" y="1349"/>
                  </a:lnTo>
                  <a:lnTo>
                    <a:pt x="993" y="1158"/>
                  </a:lnTo>
                  <a:lnTo>
                    <a:pt x="1137" y="986"/>
                  </a:lnTo>
                  <a:lnTo>
                    <a:pt x="1316" y="831"/>
                  </a:lnTo>
                  <a:lnTo>
                    <a:pt x="1530" y="692"/>
                  </a:lnTo>
                  <a:lnTo>
                    <a:pt x="1773" y="573"/>
                  </a:lnTo>
                  <a:lnTo>
                    <a:pt x="2050" y="470"/>
                  </a:lnTo>
                  <a:lnTo>
                    <a:pt x="2338" y="380"/>
                  </a:lnTo>
                  <a:lnTo>
                    <a:pt x="2645" y="310"/>
                  </a:lnTo>
                  <a:lnTo>
                    <a:pt x="2951" y="252"/>
                  </a:lnTo>
                  <a:lnTo>
                    <a:pt x="3268" y="210"/>
                  </a:lnTo>
                  <a:lnTo>
                    <a:pt x="3580" y="181"/>
                  </a:lnTo>
                  <a:lnTo>
                    <a:pt x="3880" y="169"/>
                  </a:lnTo>
                  <a:lnTo>
                    <a:pt x="4562" y="172"/>
                  </a:lnTo>
                  <a:lnTo>
                    <a:pt x="5156" y="215"/>
                  </a:lnTo>
                  <a:lnTo>
                    <a:pt x="5670" y="291"/>
                  </a:lnTo>
                  <a:lnTo>
                    <a:pt x="6103" y="395"/>
                  </a:lnTo>
                  <a:lnTo>
                    <a:pt x="6467" y="523"/>
                  </a:lnTo>
                  <a:lnTo>
                    <a:pt x="6767" y="669"/>
                  </a:lnTo>
                  <a:lnTo>
                    <a:pt x="7010" y="828"/>
                  </a:lnTo>
                  <a:lnTo>
                    <a:pt x="7200" y="995"/>
                  </a:lnTo>
                  <a:lnTo>
                    <a:pt x="7350" y="1165"/>
                  </a:lnTo>
                  <a:lnTo>
                    <a:pt x="7454" y="1335"/>
                  </a:lnTo>
                  <a:lnTo>
                    <a:pt x="7529" y="1498"/>
                  </a:lnTo>
                  <a:lnTo>
                    <a:pt x="7587" y="1648"/>
                  </a:lnTo>
                  <a:lnTo>
                    <a:pt x="7622" y="1781"/>
                  </a:lnTo>
                  <a:lnTo>
                    <a:pt x="7645" y="1893"/>
                  </a:lnTo>
                  <a:lnTo>
                    <a:pt x="7662" y="1978"/>
                  </a:lnTo>
                  <a:lnTo>
                    <a:pt x="7679" y="2032"/>
                  </a:lnTo>
                  <a:lnTo>
                    <a:pt x="8280" y="20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83" name="Freeform 9">
              <a:extLst>
                <a:ext uri="{FF2B5EF4-FFF2-40B4-BE49-F238E27FC236}">
                  <a16:creationId xmlns:a16="http://schemas.microsoft.com/office/drawing/2014/main" id="{3B680C02-BAFE-4086-A326-62B8B24BD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9950" y="1320185"/>
              <a:ext cx="8866700" cy="4068097"/>
            </a:xfrm>
            <a:custGeom>
              <a:avLst/>
              <a:gdLst>
                <a:gd name="T0" fmla="*/ 2147483646 w 7067"/>
                <a:gd name="T1" fmla="*/ 2147483646 h 2131"/>
                <a:gd name="T2" fmla="*/ 2147483646 w 7067"/>
                <a:gd name="T3" fmla="*/ 2147483646 h 2131"/>
                <a:gd name="T4" fmla="*/ 2147483646 w 7067"/>
                <a:gd name="T5" fmla="*/ 2147483646 h 2131"/>
                <a:gd name="T6" fmla="*/ 2147483646 w 7067"/>
                <a:gd name="T7" fmla="*/ 2147483646 h 2131"/>
                <a:gd name="T8" fmla="*/ 2147483646 w 7067"/>
                <a:gd name="T9" fmla="*/ 2147483646 h 2131"/>
                <a:gd name="T10" fmla="*/ 2147483646 w 7067"/>
                <a:gd name="T11" fmla="*/ 2147483646 h 2131"/>
                <a:gd name="T12" fmla="*/ 2147483646 w 7067"/>
                <a:gd name="T13" fmla="*/ 2147483646 h 2131"/>
                <a:gd name="T14" fmla="*/ 2147483646 w 7067"/>
                <a:gd name="T15" fmla="*/ 2147483646 h 2131"/>
                <a:gd name="T16" fmla="*/ 2147483646 w 7067"/>
                <a:gd name="T17" fmla="*/ 2147483646 h 2131"/>
                <a:gd name="T18" fmla="*/ 2147483646 w 7067"/>
                <a:gd name="T19" fmla="*/ 2147483646 h 2131"/>
                <a:gd name="T20" fmla="*/ 2147483646 w 7067"/>
                <a:gd name="T21" fmla="*/ 2147483646 h 2131"/>
                <a:gd name="T22" fmla="*/ 2147483646 w 7067"/>
                <a:gd name="T23" fmla="*/ 2147483646 h 2131"/>
                <a:gd name="T24" fmla="*/ 2147483646 w 7067"/>
                <a:gd name="T25" fmla="*/ 2147483646 h 2131"/>
                <a:gd name="T26" fmla="*/ 2147483646 w 7067"/>
                <a:gd name="T27" fmla="*/ 2147483646 h 2131"/>
                <a:gd name="T28" fmla="*/ 0 w 7067"/>
                <a:gd name="T29" fmla="*/ 2147483646 h 2131"/>
                <a:gd name="T30" fmla="*/ 2147483646 w 7067"/>
                <a:gd name="T31" fmla="*/ 2147483646 h 2131"/>
                <a:gd name="T32" fmla="*/ 2147483646 w 7067"/>
                <a:gd name="T33" fmla="*/ 2147483646 h 2131"/>
                <a:gd name="T34" fmla="*/ 2147483646 w 7067"/>
                <a:gd name="T35" fmla="*/ 2147483646 h 2131"/>
                <a:gd name="T36" fmla="*/ 2147483646 w 7067"/>
                <a:gd name="T37" fmla="*/ 2147483646 h 2131"/>
                <a:gd name="T38" fmla="*/ 2147483646 w 7067"/>
                <a:gd name="T39" fmla="*/ 2147483646 h 2131"/>
                <a:gd name="T40" fmla="*/ 2147483646 w 7067"/>
                <a:gd name="T41" fmla="*/ 2147483646 h 2131"/>
                <a:gd name="T42" fmla="*/ 2147483646 w 7067"/>
                <a:gd name="T43" fmla="*/ 2147483646 h 2131"/>
                <a:gd name="T44" fmla="*/ 2147483646 w 7067"/>
                <a:gd name="T45" fmla="*/ 2147483646 h 2131"/>
                <a:gd name="T46" fmla="*/ 2147483646 w 7067"/>
                <a:gd name="T47" fmla="*/ 2147483646 h 2131"/>
                <a:gd name="T48" fmla="*/ 2147483646 w 7067"/>
                <a:gd name="T49" fmla="*/ 2147483646 h 2131"/>
                <a:gd name="T50" fmla="*/ 2147483646 w 7067"/>
                <a:gd name="T51" fmla="*/ 2147483646 h 2131"/>
                <a:gd name="T52" fmla="*/ 2147483646 w 7067"/>
                <a:gd name="T53" fmla="*/ 2147483646 h 2131"/>
                <a:gd name="T54" fmla="*/ 2147483646 w 7067"/>
                <a:gd name="T55" fmla="*/ 2147483646 h 2131"/>
                <a:gd name="T56" fmla="*/ 2147483646 w 7067"/>
                <a:gd name="T57" fmla="*/ 2147483646 h 2131"/>
                <a:gd name="T58" fmla="*/ 2147483646 w 7067"/>
                <a:gd name="T59" fmla="*/ 2147483646 h 2131"/>
                <a:gd name="T60" fmla="*/ 2147483646 w 7067"/>
                <a:gd name="T61" fmla="*/ 2147483646 h 2131"/>
                <a:gd name="T62" fmla="*/ 2147483646 w 7067"/>
                <a:gd name="T63" fmla="*/ 2147483646 h 2131"/>
                <a:gd name="T64" fmla="*/ 2147483646 w 7067"/>
                <a:gd name="T65" fmla="*/ 2147483646 h 21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67"/>
                <a:gd name="T100" fmla="*/ 0 h 2131"/>
                <a:gd name="T101" fmla="*/ 7067 w 7067"/>
                <a:gd name="T102" fmla="*/ 2131 h 21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67" h="2131">
                  <a:moveTo>
                    <a:pt x="7067" y="1889"/>
                  </a:moveTo>
                  <a:lnTo>
                    <a:pt x="7002" y="1802"/>
                  </a:lnTo>
                  <a:lnTo>
                    <a:pt x="6984" y="1717"/>
                  </a:lnTo>
                  <a:lnTo>
                    <a:pt x="6960" y="1606"/>
                  </a:lnTo>
                  <a:lnTo>
                    <a:pt x="6925" y="1472"/>
                  </a:lnTo>
                  <a:lnTo>
                    <a:pt x="6865" y="1324"/>
                  </a:lnTo>
                  <a:lnTo>
                    <a:pt x="6788" y="1161"/>
                  </a:lnTo>
                  <a:lnTo>
                    <a:pt x="6681" y="992"/>
                  </a:lnTo>
                  <a:lnTo>
                    <a:pt x="6526" y="823"/>
                  </a:lnTo>
                  <a:lnTo>
                    <a:pt x="6329" y="656"/>
                  </a:lnTo>
                  <a:lnTo>
                    <a:pt x="6079" y="498"/>
                  </a:lnTo>
                  <a:lnTo>
                    <a:pt x="5770" y="352"/>
                  </a:lnTo>
                  <a:lnTo>
                    <a:pt x="5395" y="226"/>
                  </a:lnTo>
                  <a:lnTo>
                    <a:pt x="4948" y="122"/>
                  </a:lnTo>
                  <a:lnTo>
                    <a:pt x="4418" y="46"/>
                  </a:lnTo>
                  <a:lnTo>
                    <a:pt x="3805" y="4"/>
                  </a:lnTo>
                  <a:lnTo>
                    <a:pt x="3102" y="0"/>
                  </a:lnTo>
                  <a:lnTo>
                    <a:pt x="2793" y="13"/>
                  </a:lnTo>
                  <a:lnTo>
                    <a:pt x="2471" y="41"/>
                  </a:lnTo>
                  <a:lnTo>
                    <a:pt x="2144" y="83"/>
                  </a:lnTo>
                  <a:lnTo>
                    <a:pt x="1828" y="141"/>
                  </a:lnTo>
                  <a:lnTo>
                    <a:pt x="1512" y="210"/>
                  </a:lnTo>
                  <a:lnTo>
                    <a:pt x="1215" y="300"/>
                  </a:lnTo>
                  <a:lnTo>
                    <a:pt x="929" y="402"/>
                  </a:lnTo>
                  <a:lnTo>
                    <a:pt x="679" y="522"/>
                  </a:lnTo>
                  <a:lnTo>
                    <a:pt x="458" y="660"/>
                  </a:lnTo>
                  <a:lnTo>
                    <a:pt x="274" y="814"/>
                  </a:lnTo>
                  <a:lnTo>
                    <a:pt x="125" y="985"/>
                  </a:lnTo>
                  <a:lnTo>
                    <a:pt x="42" y="1175"/>
                  </a:lnTo>
                  <a:lnTo>
                    <a:pt x="0" y="1386"/>
                  </a:lnTo>
                  <a:lnTo>
                    <a:pt x="24" y="1613"/>
                  </a:lnTo>
                  <a:lnTo>
                    <a:pt x="119" y="1863"/>
                  </a:lnTo>
                  <a:lnTo>
                    <a:pt x="280" y="2131"/>
                  </a:lnTo>
                  <a:lnTo>
                    <a:pt x="1185" y="2099"/>
                  </a:lnTo>
                  <a:lnTo>
                    <a:pt x="1030" y="1861"/>
                  </a:lnTo>
                  <a:lnTo>
                    <a:pt x="941" y="1639"/>
                  </a:lnTo>
                  <a:lnTo>
                    <a:pt x="905" y="1434"/>
                  </a:lnTo>
                  <a:lnTo>
                    <a:pt x="923" y="1246"/>
                  </a:lnTo>
                  <a:lnTo>
                    <a:pt x="982" y="1074"/>
                  </a:lnTo>
                  <a:lnTo>
                    <a:pt x="1084" y="919"/>
                  </a:lnTo>
                  <a:lnTo>
                    <a:pt x="1221" y="780"/>
                  </a:lnTo>
                  <a:lnTo>
                    <a:pt x="1393" y="655"/>
                  </a:lnTo>
                  <a:lnTo>
                    <a:pt x="1590" y="545"/>
                  </a:lnTo>
                  <a:lnTo>
                    <a:pt x="1804" y="448"/>
                  </a:lnTo>
                  <a:lnTo>
                    <a:pt x="2042" y="369"/>
                  </a:lnTo>
                  <a:lnTo>
                    <a:pt x="2280" y="304"/>
                  </a:lnTo>
                  <a:lnTo>
                    <a:pt x="2536" y="250"/>
                  </a:lnTo>
                  <a:lnTo>
                    <a:pt x="2793" y="210"/>
                  </a:lnTo>
                  <a:lnTo>
                    <a:pt x="3043" y="183"/>
                  </a:lnTo>
                  <a:lnTo>
                    <a:pt x="3293" y="170"/>
                  </a:lnTo>
                  <a:lnTo>
                    <a:pt x="3823" y="172"/>
                  </a:lnTo>
                  <a:lnTo>
                    <a:pt x="4293" y="208"/>
                  </a:lnTo>
                  <a:lnTo>
                    <a:pt x="4692" y="273"/>
                  </a:lnTo>
                  <a:lnTo>
                    <a:pt x="5037" y="364"/>
                  </a:lnTo>
                  <a:lnTo>
                    <a:pt x="5335" y="479"/>
                  </a:lnTo>
                  <a:lnTo>
                    <a:pt x="5573" y="607"/>
                  </a:lnTo>
                  <a:lnTo>
                    <a:pt x="5782" y="751"/>
                  </a:lnTo>
                  <a:lnTo>
                    <a:pt x="5942" y="900"/>
                  </a:lnTo>
                  <a:lnTo>
                    <a:pt x="6073" y="1055"/>
                  </a:lnTo>
                  <a:lnTo>
                    <a:pt x="6175" y="1207"/>
                  </a:lnTo>
                  <a:lnTo>
                    <a:pt x="6252" y="1354"/>
                  </a:lnTo>
                  <a:lnTo>
                    <a:pt x="6300" y="1492"/>
                  </a:lnTo>
                  <a:lnTo>
                    <a:pt x="6347" y="1615"/>
                  </a:lnTo>
                  <a:lnTo>
                    <a:pt x="6371" y="1718"/>
                  </a:lnTo>
                  <a:lnTo>
                    <a:pt x="6389" y="1800"/>
                  </a:lnTo>
                  <a:lnTo>
                    <a:pt x="6403" y="1889"/>
                  </a:lnTo>
                  <a:lnTo>
                    <a:pt x="7067" y="1889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84" name="Freeform 10">
              <a:extLst>
                <a:ext uri="{FF2B5EF4-FFF2-40B4-BE49-F238E27FC236}">
                  <a16:creationId xmlns:a16="http://schemas.microsoft.com/office/drawing/2014/main" id="{16BEC474-A4E0-4919-8B1E-6A8583F13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700" y="1533218"/>
              <a:ext cx="7205200" cy="3855065"/>
            </a:xfrm>
            <a:custGeom>
              <a:avLst/>
              <a:gdLst>
                <a:gd name="T0" fmla="*/ 2147483646 w 924"/>
                <a:gd name="T1" fmla="*/ 2147483646 h 1505"/>
                <a:gd name="T2" fmla="*/ 0 w 924"/>
                <a:gd name="T3" fmla="*/ 2147483646 h 1505"/>
                <a:gd name="T4" fmla="*/ 2147483646 w 924"/>
                <a:gd name="T5" fmla="*/ 2147483646 h 1505"/>
                <a:gd name="T6" fmla="*/ 2147483646 w 924"/>
                <a:gd name="T7" fmla="*/ 2147483646 h 1505"/>
                <a:gd name="T8" fmla="*/ 2147483646 w 924"/>
                <a:gd name="T9" fmla="*/ 2147483646 h 1505"/>
                <a:gd name="T10" fmla="*/ 2147483646 w 924"/>
                <a:gd name="T11" fmla="*/ 2147483646 h 1505"/>
                <a:gd name="T12" fmla="*/ 2147483646 w 924"/>
                <a:gd name="T13" fmla="*/ 2147483646 h 1505"/>
                <a:gd name="T14" fmla="*/ 2147483646 w 924"/>
                <a:gd name="T15" fmla="*/ 2147483646 h 1505"/>
                <a:gd name="T16" fmla="*/ 2147483646 w 924"/>
                <a:gd name="T17" fmla="*/ 2147483646 h 1505"/>
                <a:gd name="T18" fmla="*/ 2147483646 w 924"/>
                <a:gd name="T19" fmla="*/ 2147483646 h 1505"/>
                <a:gd name="T20" fmla="*/ 2147483646 w 924"/>
                <a:gd name="T21" fmla="*/ 2147483646 h 1505"/>
                <a:gd name="T22" fmla="*/ 2147483646 w 924"/>
                <a:gd name="T23" fmla="*/ 2147483646 h 1505"/>
                <a:gd name="T24" fmla="*/ 2147483646 w 924"/>
                <a:gd name="T25" fmla="*/ 2147483646 h 1505"/>
                <a:gd name="T26" fmla="*/ 2147483646 w 924"/>
                <a:gd name="T27" fmla="*/ 2147483646 h 1505"/>
                <a:gd name="T28" fmla="*/ 2147483646 w 924"/>
                <a:gd name="T29" fmla="*/ 2147483646 h 1505"/>
                <a:gd name="T30" fmla="*/ 2147483646 w 924"/>
                <a:gd name="T31" fmla="*/ 2147483646 h 1505"/>
                <a:gd name="T32" fmla="*/ 2147483646 w 924"/>
                <a:gd name="T33" fmla="*/ 2147483646 h 1505"/>
                <a:gd name="T34" fmla="*/ 2147483646 w 924"/>
                <a:gd name="T35" fmla="*/ 2147483646 h 1505"/>
                <a:gd name="T36" fmla="*/ 2147483646 w 924"/>
                <a:gd name="T37" fmla="*/ 2147483646 h 1505"/>
                <a:gd name="T38" fmla="*/ 2147483646 w 924"/>
                <a:gd name="T39" fmla="*/ 2147483646 h 1505"/>
                <a:gd name="T40" fmla="*/ 2147483646 w 924"/>
                <a:gd name="T41" fmla="*/ 2147483646 h 1505"/>
                <a:gd name="T42" fmla="*/ 2147483646 w 924"/>
                <a:gd name="T43" fmla="*/ 2147483646 h 1505"/>
                <a:gd name="T44" fmla="*/ 2147483646 w 924"/>
                <a:gd name="T45" fmla="*/ 2147483646 h 1505"/>
                <a:gd name="T46" fmla="*/ 2147483646 w 924"/>
                <a:gd name="T47" fmla="*/ 2147483646 h 1505"/>
                <a:gd name="T48" fmla="*/ 2147483646 w 924"/>
                <a:gd name="T49" fmla="*/ 2147483646 h 1505"/>
                <a:gd name="T50" fmla="*/ 2147483646 w 924"/>
                <a:gd name="T51" fmla="*/ 2147483646 h 1505"/>
                <a:gd name="T52" fmla="*/ 2147483646 w 924"/>
                <a:gd name="T53" fmla="*/ 2147483646 h 1505"/>
                <a:gd name="T54" fmla="*/ 2147483646 w 924"/>
                <a:gd name="T55" fmla="*/ 2147483646 h 1505"/>
                <a:gd name="T56" fmla="*/ 2147483646 w 924"/>
                <a:gd name="T57" fmla="*/ 2147483646 h 1505"/>
                <a:gd name="T58" fmla="*/ 2147483646 w 924"/>
                <a:gd name="T59" fmla="*/ 2147483646 h 1505"/>
                <a:gd name="T60" fmla="*/ 2147483646 w 924"/>
                <a:gd name="T61" fmla="*/ 2147483646 h 1505"/>
                <a:gd name="T62" fmla="*/ 2147483646 w 924"/>
                <a:gd name="T63" fmla="*/ 2147483646 h 1505"/>
                <a:gd name="T64" fmla="*/ 2147483646 w 924"/>
                <a:gd name="T65" fmla="*/ 2147483646 h 150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4"/>
                <a:gd name="T100" fmla="*/ 0 h 1505"/>
                <a:gd name="T101" fmla="*/ 924 w 924"/>
                <a:gd name="T102" fmla="*/ 1505 h 150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4" h="1505">
                  <a:moveTo>
                    <a:pt x="47" y="1505"/>
                  </a:moveTo>
                  <a:lnTo>
                    <a:pt x="21" y="1319"/>
                  </a:lnTo>
                  <a:lnTo>
                    <a:pt x="6" y="1146"/>
                  </a:lnTo>
                  <a:lnTo>
                    <a:pt x="0" y="986"/>
                  </a:lnTo>
                  <a:lnTo>
                    <a:pt x="3" y="839"/>
                  </a:lnTo>
                  <a:lnTo>
                    <a:pt x="13" y="705"/>
                  </a:lnTo>
                  <a:lnTo>
                    <a:pt x="30" y="584"/>
                  </a:lnTo>
                  <a:lnTo>
                    <a:pt x="53" y="476"/>
                  </a:lnTo>
                  <a:lnTo>
                    <a:pt x="82" y="378"/>
                  </a:lnTo>
                  <a:lnTo>
                    <a:pt x="115" y="292"/>
                  </a:lnTo>
                  <a:lnTo>
                    <a:pt x="151" y="217"/>
                  </a:lnTo>
                  <a:lnTo>
                    <a:pt x="191" y="155"/>
                  </a:lnTo>
                  <a:lnTo>
                    <a:pt x="231" y="104"/>
                  </a:lnTo>
                  <a:lnTo>
                    <a:pt x="274" y="62"/>
                  </a:lnTo>
                  <a:lnTo>
                    <a:pt x="317" y="31"/>
                  </a:lnTo>
                  <a:lnTo>
                    <a:pt x="359" y="10"/>
                  </a:lnTo>
                  <a:lnTo>
                    <a:pt x="401" y="0"/>
                  </a:lnTo>
                  <a:lnTo>
                    <a:pt x="490" y="1"/>
                  </a:lnTo>
                  <a:lnTo>
                    <a:pt x="569" y="29"/>
                  </a:lnTo>
                  <a:lnTo>
                    <a:pt x="636" y="80"/>
                  </a:lnTo>
                  <a:lnTo>
                    <a:pt x="694" y="151"/>
                  </a:lnTo>
                  <a:lnTo>
                    <a:pt x="744" y="241"/>
                  </a:lnTo>
                  <a:lnTo>
                    <a:pt x="784" y="341"/>
                  </a:lnTo>
                  <a:lnTo>
                    <a:pt x="819" y="453"/>
                  </a:lnTo>
                  <a:lnTo>
                    <a:pt x="846" y="569"/>
                  </a:lnTo>
                  <a:lnTo>
                    <a:pt x="868" y="690"/>
                  </a:lnTo>
                  <a:lnTo>
                    <a:pt x="885" y="809"/>
                  </a:lnTo>
                  <a:lnTo>
                    <a:pt x="898" y="924"/>
                  </a:lnTo>
                  <a:lnTo>
                    <a:pt x="906" y="1031"/>
                  </a:lnTo>
                  <a:lnTo>
                    <a:pt x="914" y="1127"/>
                  </a:lnTo>
                  <a:lnTo>
                    <a:pt x="918" y="1208"/>
                  </a:lnTo>
                  <a:lnTo>
                    <a:pt x="921" y="1272"/>
                  </a:lnTo>
                  <a:lnTo>
                    <a:pt x="924" y="1313"/>
                  </a:lnTo>
                  <a:lnTo>
                    <a:pt x="822" y="1312"/>
                  </a:lnTo>
                  <a:lnTo>
                    <a:pt x="819" y="1272"/>
                  </a:lnTo>
                  <a:lnTo>
                    <a:pt x="816" y="1211"/>
                  </a:lnTo>
                  <a:lnTo>
                    <a:pt x="810" y="1136"/>
                  </a:lnTo>
                  <a:lnTo>
                    <a:pt x="804" y="1048"/>
                  </a:lnTo>
                  <a:lnTo>
                    <a:pt x="794" y="950"/>
                  </a:lnTo>
                  <a:lnTo>
                    <a:pt x="783" y="846"/>
                  </a:lnTo>
                  <a:lnTo>
                    <a:pt x="769" y="739"/>
                  </a:lnTo>
                  <a:lnTo>
                    <a:pt x="750" y="631"/>
                  </a:lnTo>
                  <a:lnTo>
                    <a:pt x="728" y="527"/>
                  </a:lnTo>
                  <a:lnTo>
                    <a:pt x="702" y="428"/>
                  </a:lnTo>
                  <a:lnTo>
                    <a:pt x="671" y="339"/>
                  </a:lnTo>
                  <a:lnTo>
                    <a:pt x="635" y="261"/>
                  </a:lnTo>
                  <a:lnTo>
                    <a:pt x="593" y="197"/>
                  </a:lnTo>
                  <a:lnTo>
                    <a:pt x="546" y="153"/>
                  </a:lnTo>
                  <a:lnTo>
                    <a:pt x="493" y="129"/>
                  </a:lnTo>
                  <a:lnTo>
                    <a:pt x="432" y="131"/>
                  </a:lnTo>
                  <a:lnTo>
                    <a:pt x="402" y="142"/>
                  </a:lnTo>
                  <a:lnTo>
                    <a:pt x="372" y="163"/>
                  </a:lnTo>
                  <a:lnTo>
                    <a:pt x="340" y="191"/>
                  </a:lnTo>
                  <a:lnTo>
                    <a:pt x="309" y="230"/>
                  </a:lnTo>
                  <a:lnTo>
                    <a:pt x="279" y="278"/>
                  </a:lnTo>
                  <a:lnTo>
                    <a:pt x="250" y="336"/>
                  </a:lnTo>
                  <a:lnTo>
                    <a:pt x="224" y="403"/>
                  </a:lnTo>
                  <a:lnTo>
                    <a:pt x="201" y="481"/>
                  </a:lnTo>
                  <a:lnTo>
                    <a:pt x="181" y="568"/>
                  </a:lnTo>
                  <a:lnTo>
                    <a:pt x="165" y="666"/>
                  </a:lnTo>
                  <a:lnTo>
                    <a:pt x="155" y="776"/>
                  </a:lnTo>
                  <a:lnTo>
                    <a:pt x="149" y="894"/>
                  </a:lnTo>
                  <a:lnTo>
                    <a:pt x="151" y="1024"/>
                  </a:lnTo>
                  <a:lnTo>
                    <a:pt x="159" y="1165"/>
                  </a:lnTo>
                  <a:lnTo>
                    <a:pt x="175" y="1318"/>
                  </a:lnTo>
                  <a:lnTo>
                    <a:pt x="200" y="1481"/>
                  </a:lnTo>
                  <a:lnTo>
                    <a:pt x="47" y="15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85" name="Freeform 11">
              <a:extLst>
                <a:ext uri="{FF2B5EF4-FFF2-40B4-BE49-F238E27FC236}">
                  <a16:creationId xmlns:a16="http://schemas.microsoft.com/office/drawing/2014/main" id="{87E4B6BE-FD0A-4847-B66B-6DEB77C32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49" y="4316976"/>
              <a:ext cx="3879900" cy="1718597"/>
            </a:xfrm>
            <a:custGeom>
              <a:avLst/>
              <a:gdLst>
                <a:gd name="T0" fmla="*/ 2147483646 w 1935"/>
                <a:gd name="T1" fmla="*/ 2147483646 h 714"/>
                <a:gd name="T2" fmla="*/ 2147483646 w 1935"/>
                <a:gd name="T3" fmla="*/ 2147483646 h 714"/>
                <a:gd name="T4" fmla="*/ 2147483646 w 1935"/>
                <a:gd name="T5" fmla="*/ 2147483646 h 714"/>
                <a:gd name="T6" fmla="*/ 2147483646 w 1935"/>
                <a:gd name="T7" fmla="*/ 2147483646 h 714"/>
                <a:gd name="T8" fmla="*/ 2147483646 w 1935"/>
                <a:gd name="T9" fmla="*/ 2147483646 h 714"/>
                <a:gd name="T10" fmla="*/ 2147483646 w 1935"/>
                <a:gd name="T11" fmla="*/ 2147483646 h 714"/>
                <a:gd name="T12" fmla="*/ 2147483646 w 1935"/>
                <a:gd name="T13" fmla="*/ 2147483646 h 714"/>
                <a:gd name="T14" fmla="*/ 2147483646 w 1935"/>
                <a:gd name="T15" fmla="*/ 2147483646 h 714"/>
                <a:gd name="T16" fmla="*/ 2147483646 w 1935"/>
                <a:gd name="T17" fmla="*/ 2147483646 h 714"/>
                <a:gd name="T18" fmla="*/ 2147483646 w 1935"/>
                <a:gd name="T19" fmla="*/ 2147483646 h 714"/>
                <a:gd name="T20" fmla="*/ 2147483646 w 1935"/>
                <a:gd name="T21" fmla="*/ 2147483646 h 714"/>
                <a:gd name="T22" fmla="*/ 2147483646 w 1935"/>
                <a:gd name="T23" fmla="*/ 2147483646 h 714"/>
                <a:gd name="T24" fmla="*/ 2147483646 w 1935"/>
                <a:gd name="T25" fmla="*/ 2147483646 h 714"/>
                <a:gd name="T26" fmla="*/ 2147483646 w 1935"/>
                <a:gd name="T27" fmla="*/ 2147483646 h 714"/>
                <a:gd name="T28" fmla="*/ 2147483646 w 1935"/>
                <a:gd name="T29" fmla="*/ 2147483646 h 714"/>
                <a:gd name="T30" fmla="*/ 2147483646 w 1935"/>
                <a:gd name="T31" fmla="*/ 2147483646 h 714"/>
                <a:gd name="T32" fmla="*/ 2147483646 w 1935"/>
                <a:gd name="T33" fmla="*/ 2147483646 h 714"/>
                <a:gd name="T34" fmla="*/ 2147483646 w 1935"/>
                <a:gd name="T35" fmla="*/ 2147483646 h 714"/>
                <a:gd name="T36" fmla="*/ 2147483646 w 1935"/>
                <a:gd name="T37" fmla="*/ 2147483646 h 714"/>
                <a:gd name="T38" fmla="*/ 2147483646 w 1935"/>
                <a:gd name="T39" fmla="*/ 2147483646 h 714"/>
                <a:gd name="T40" fmla="*/ 2147483646 w 1935"/>
                <a:gd name="T41" fmla="*/ 2147483646 h 714"/>
                <a:gd name="T42" fmla="*/ 2147483646 w 1935"/>
                <a:gd name="T43" fmla="*/ 2147483646 h 714"/>
                <a:gd name="T44" fmla="*/ 2147483646 w 1935"/>
                <a:gd name="T45" fmla="*/ 2147483646 h 714"/>
                <a:gd name="T46" fmla="*/ 2147483646 w 1935"/>
                <a:gd name="T47" fmla="*/ 2147483646 h 714"/>
                <a:gd name="T48" fmla="*/ 2147483646 w 1935"/>
                <a:gd name="T49" fmla="*/ 2147483646 h 714"/>
                <a:gd name="T50" fmla="*/ 2147483646 w 1935"/>
                <a:gd name="T51" fmla="*/ 2147483646 h 714"/>
                <a:gd name="T52" fmla="*/ 2147483646 w 1935"/>
                <a:gd name="T53" fmla="*/ 2147483646 h 714"/>
                <a:gd name="T54" fmla="*/ 2147483646 w 1935"/>
                <a:gd name="T55" fmla="*/ 2147483646 h 714"/>
                <a:gd name="T56" fmla="*/ 2147483646 w 1935"/>
                <a:gd name="T57" fmla="*/ 2147483646 h 714"/>
                <a:gd name="T58" fmla="*/ 2147483646 w 1935"/>
                <a:gd name="T59" fmla="*/ 2147483646 h 714"/>
                <a:gd name="T60" fmla="*/ 2147483646 w 1935"/>
                <a:gd name="T61" fmla="*/ 2147483646 h 714"/>
                <a:gd name="T62" fmla="*/ 2147483646 w 1935"/>
                <a:gd name="T63" fmla="*/ 2147483646 h 714"/>
                <a:gd name="T64" fmla="*/ 2147483646 w 1935"/>
                <a:gd name="T65" fmla="*/ 2147483646 h 714"/>
                <a:gd name="T66" fmla="*/ 2147483646 w 1935"/>
                <a:gd name="T67" fmla="*/ 2147483646 h 714"/>
                <a:gd name="T68" fmla="*/ 2147483646 w 1935"/>
                <a:gd name="T69" fmla="*/ 2147483646 h 714"/>
                <a:gd name="T70" fmla="*/ 2147483646 w 1935"/>
                <a:gd name="T71" fmla="*/ 2147483646 h 714"/>
                <a:gd name="T72" fmla="*/ 2147483646 w 1935"/>
                <a:gd name="T73" fmla="*/ 2147483646 h 714"/>
                <a:gd name="T74" fmla="*/ 2147483646 w 1935"/>
                <a:gd name="T75" fmla="*/ 2147483646 h 714"/>
                <a:gd name="T76" fmla="*/ 2147483646 w 1935"/>
                <a:gd name="T77" fmla="*/ 2147483646 h 714"/>
                <a:gd name="T78" fmla="*/ 2147483646 w 1935"/>
                <a:gd name="T79" fmla="*/ 2147483646 h 714"/>
                <a:gd name="T80" fmla="*/ 2147483646 w 1935"/>
                <a:gd name="T81" fmla="*/ 2147483646 h 714"/>
                <a:gd name="T82" fmla="*/ 2147483646 w 1935"/>
                <a:gd name="T83" fmla="*/ 2147483646 h 714"/>
                <a:gd name="T84" fmla="*/ 2147483646 w 1935"/>
                <a:gd name="T85" fmla="*/ 2147483646 h 714"/>
                <a:gd name="T86" fmla="*/ 2147483646 w 1935"/>
                <a:gd name="T87" fmla="*/ 2147483646 h 714"/>
                <a:gd name="T88" fmla="*/ 2147483646 w 1935"/>
                <a:gd name="T89" fmla="*/ 2147483646 h 714"/>
                <a:gd name="T90" fmla="*/ 2147483646 w 1935"/>
                <a:gd name="T91" fmla="*/ 2147483646 h 714"/>
                <a:gd name="T92" fmla="*/ 2147483646 w 1935"/>
                <a:gd name="T93" fmla="*/ 2147483646 h 714"/>
                <a:gd name="T94" fmla="*/ 2147483646 w 1935"/>
                <a:gd name="T95" fmla="*/ 2147483646 h 714"/>
                <a:gd name="T96" fmla="*/ 2147483646 w 1935"/>
                <a:gd name="T97" fmla="*/ 2147483646 h 714"/>
                <a:gd name="T98" fmla="*/ 2147483646 w 1935"/>
                <a:gd name="T99" fmla="*/ 2147483646 h 714"/>
                <a:gd name="T100" fmla="*/ 2147483646 w 1935"/>
                <a:gd name="T101" fmla="*/ 2147483646 h 714"/>
                <a:gd name="T102" fmla="*/ 2147483646 w 1935"/>
                <a:gd name="T103" fmla="*/ 2147483646 h 714"/>
                <a:gd name="T104" fmla="*/ 2147483646 w 1935"/>
                <a:gd name="T105" fmla="*/ 2147483646 h 714"/>
                <a:gd name="T106" fmla="*/ 2147483646 w 1935"/>
                <a:gd name="T107" fmla="*/ 2147483646 h 714"/>
                <a:gd name="T108" fmla="*/ 2147483646 w 1935"/>
                <a:gd name="T109" fmla="*/ 2147483646 h 714"/>
                <a:gd name="T110" fmla="*/ 2147483646 w 1935"/>
                <a:gd name="T111" fmla="*/ 2147483646 h 714"/>
                <a:gd name="T112" fmla="*/ 2147483646 w 1935"/>
                <a:gd name="T113" fmla="*/ 2147483646 h 714"/>
                <a:gd name="T114" fmla="*/ 2147483646 w 1935"/>
                <a:gd name="T115" fmla="*/ 2147483646 h 7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5"/>
                <a:gd name="T175" fmla="*/ 0 h 714"/>
                <a:gd name="T176" fmla="*/ 1935 w 1935"/>
                <a:gd name="T177" fmla="*/ 714 h 71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5" h="714">
                  <a:moveTo>
                    <a:pt x="429" y="248"/>
                  </a:moveTo>
                  <a:lnTo>
                    <a:pt x="412" y="240"/>
                  </a:lnTo>
                  <a:lnTo>
                    <a:pt x="393" y="236"/>
                  </a:lnTo>
                  <a:lnTo>
                    <a:pt x="379" y="231"/>
                  </a:lnTo>
                  <a:lnTo>
                    <a:pt x="364" y="226"/>
                  </a:lnTo>
                  <a:lnTo>
                    <a:pt x="345" y="221"/>
                  </a:lnTo>
                  <a:lnTo>
                    <a:pt x="331" y="219"/>
                  </a:lnTo>
                  <a:lnTo>
                    <a:pt x="317" y="217"/>
                  </a:lnTo>
                  <a:lnTo>
                    <a:pt x="305" y="214"/>
                  </a:lnTo>
                  <a:lnTo>
                    <a:pt x="288" y="212"/>
                  </a:lnTo>
                  <a:lnTo>
                    <a:pt x="274" y="209"/>
                  </a:lnTo>
                  <a:lnTo>
                    <a:pt x="262" y="209"/>
                  </a:lnTo>
                  <a:lnTo>
                    <a:pt x="250" y="209"/>
                  </a:lnTo>
                  <a:lnTo>
                    <a:pt x="236" y="207"/>
                  </a:lnTo>
                  <a:lnTo>
                    <a:pt x="224" y="207"/>
                  </a:lnTo>
                  <a:lnTo>
                    <a:pt x="212" y="209"/>
                  </a:lnTo>
                  <a:lnTo>
                    <a:pt x="202" y="212"/>
                  </a:lnTo>
                  <a:lnTo>
                    <a:pt x="191" y="212"/>
                  </a:lnTo>
                  <a:lnTo>
                    <a:pt x="179" y="212"/>
                  </a:lnTo>
                  <a:lnTo>
                    <a:pt x="167" y="214"/>
                  </a:lnTo>
                  <a:lnTo>
                    <a:pt x="157" y="217"/>
                  </a:lnTo>
                  <a:lnTo>
                    <a:pt x="148" y="219"/>
                  </a:lnTo>
                  <a:lnTo>
                    <a:pt x="138" y="221"/>
                  </a:lnTo>
                  <a:lnTo>
                    <a:pt x="129" y="224"/>
                  </a:lnTo>
                  <a:lnTo>
                    <a:pt x="119" y="228"/>
                  </a:lnTo>
                  <a:lnTo>
                    <a:pt x="103" y="233"/>
                  </a:lnTo>
                  <a:lnTo>
                    <a:pt x="88" y="243"/>
                  </a:lnTo>
                  <a:lnTo>
                    <a:pt x="72" y="252"/>
                  </a:lnTo>
                  <a:lnTo>
                    <a:pt x="62" y="264"/>
                  </a:lnTo>
                  <a:lnTo>
                    <a:pt x="48" y="274"/>
                  </a:lnTo>
                  <a:lnTo>
                    <a:pt x="41" y="286"/>
                  </a:lnTo>
                  <a:lnTo>
                    <a:pt x="31" y="297"/>
                  </a:lnTo>
                  <a:lnTo>
                    <a:pt x="24" y="312"/>
                  </a:lnTo>
                  <a:lnTo>
                    <a:pt x="15" y="324"/>
                  </a:lnTo>
                  <a:lnTo>
                    <a:pt x="12" y="338"/>
                  </a:lnTo>
                  <a:lnTo>
                    <a:pt x="7" y="355"/>
                  </a:lnTo>
                  <a:lnTo>
                    <a:pt x="5" y="369"/>
                  </a:lnTo>
                  <a:lnTo>
                    <a:pt x="0" y="385"/>
                  </a:lnTo>
                  <a:lnTo>
                    <a:pt x="0" y="400"/>
                  </a:lnTo>
                  <a:lnTo>
                    <a:pt x="0" y="416"/>
                  </a:lnTo>
                  <a:lnTo>
                    <a:pt x="3" y="433"/>
                  </a:lnTo>
                  <a:lnTo>
                    <a:pt x="5" y="447"/>
                  </a:lnTo>
                  <a:lnTo>
                    <a:pt x="10" y="464"/>
                  </a:lnTo>
                  <a:lnTo>
                    <a:pt x="15" y="481"/>
                  </a:lnTo>
                  <a:lnTo>
                    <a:pt x="24" y="497"/>
                  </a:lnTo>
                  <a:lnTo>
                    <a:pt x="29" y="512"/>
                  </a:lnTo>
                  <a:lnTo>
                    <a:pt x="38" y="523"/>
                  </a:lnTo>
                  <a:lnTo>
                    <a:pt x="48" y="535"/>
                  </a:lnTo>
                  <a:lnTo>
                    <a:pt x="60" y="547"/>
                  </a:lnTo>
                  <a:lnTo>
                    <a:pt x="72" y="554"/>
                  </a:lnTo>
                  <a:lnTo>
                    <a:pt x="88" y="564"/>
                  </a:lnTo>
                  <a:lnTo>
                    <a:pt x="103" y="571"/>
                  </a:lnTo>
                  <a:lnTo>
                    <a:pt x="122" y="578"/>
                  </a:lnTo>
                  <a:lnTo>
                    <a:pt x="138" y="581"/>
                  </a:lnTo>
                  <a:lnTo>
                    <a:pt x="155" y="583"/>
                  </a:lnTo>
                  <a:lnTo>
                    <a:pt x="164" y="583"/>
                  </a:lnTo>
                  <a:lnTo>
                    <a:pt x="174" y="585"/>
                  </a:lnTo>
                  <a:lnTo>
                    <a:pt x="183" y="588"/>
                  </a:lnTo>
                  <a:lnTo>
                    <a:pt x="193" y="590"/>
                  </a:lnTo>
                  <a:lnTo>
                    <a:pt x="202" y="590"/>
                  </a:lnTo>
                  <a:lnTo>
                    <a:pt x="212" y="590"/>
                  </a:lnTo>
                  <a:lnTo>
                    <a:pt x="222" y="590"/>
                  </a:lnTo>
                  <a:lnTo>
                    <a:pt x="233" y="590"/>
                  </a:lnTo>
                  <a:lnTo>
                    <a:pt x="243" y="590"/>
                  </a:lnTo>
                  <a:lnTo>
                    <a:pt x="252" y="590"/>
                  </a:lnTo>
                  <a:lnTo>
                    <a:pt x="262" y="590"/>
                  </a:lnTo>
                  <a:lnTo>
                    <a:pt x="274" y="590"/>
                  </a:lnTo>
                  <a:lnTo>
                    <a:pt x="291" y="588"/>
                  </a:lnTo>
                  <a:lnTo>
                    <a:pt x="310" y="585"/>
                  </a:lnTo>
                  <a:lnTo>
                    <a:pt x="317" y="583"/>
                  </a:lnTo>
                  <a:lnTo>
                    <a:pt x="329" y="583"/>
                  </a:lnTo>
                  <a:lnTo>
                    <a:pt x="336" y="583"/>
                  </a:lnTo>
                  <a:lnTo>
                    <a:pt x="345" y="583"/>
                  </a:lnTo>
                  <a:lnTo>
                    <a:pt x="364" y="578"/>
                  </a:lnTo>
                  <a:lnTo>
                    <a:pt x="381" y="578"/>
                  </a:lnTo>
                  <a:lnTo>
                    <a:pt x="395" y="573"/>
                  </a:lnTo>
                  <a:lnTo>
                    <a:pt x="412" y="571"/>
                  </a:lnTo>
                  <a:lnTo>
                    <a:pt x="424" y="569"/>
                  </a:lnTo>
                  <a:lnTo>
                    <a:pt x="436" y="566"/>
                  </a:lnTo>
                  <a:lnTo>
                    <a:pt x="445" y="564"/>
                  </a:lnTo>
                  <a:lnTo>
                    <a:pt x="455" y="564"/>
                  </a:lnTo>
                  <a:lnTo>
                    <a:pt x="467" y="559"/>
                  </a:lnTo>
                  <a:lnTo>
                    <a:pt x="471" y="559"/>
                  </a:lnTo>
                  <a:lnTo>
                    <a:pt x="474" y="566"/>
                  </a:lnTo>
                  <a:lnTo>
                    <a:pt x="476" y="571"/>
                  </a:lnTo>
                  <a:lnTo>
                    <a:pt x="483" y="583"/>
                  </a:lnTo>
                  <a:lnTo>
                    <a:pt x="488" y="595"/>
                  </a:lnTo>
                  <a:lnTo>
                    <a:pt x="498" y="609"/>
                  </a:lnTo>
                  <a:lnTo>
                    <a:pt x="502" y="616"/>
                  </a:lnTo>
                  <a:lnTo>
                    <a:pt x="507" y="626"/>
                  </a:lnTo>
                  <a:lnTo>
                    <a:pt x="514" y="630"/>
                  </a:lnTo>
                  <a:lnTo>
                    <a:pt x="524" y="640"/>
                  </a:lnTo>
                  <a:lnTo>
                    <a:pt x="529" y="645"/>
                  </a:lnTo>
                  <a:lnTo>
                    <a:pt x="536" y="654"/>
                  </a:lnTo>
                  <a:lnTo>
                    <a:pt x="548" y="659"/>
                  </a:lnTo>
                  <a:lnTo>
                    <a:pt x="557" y="666"/>
                  </a:lnTo>
                  <a:lnTo>
                    <a:pt x="567" y="673"/>
                  </a:lnTo>
                  <a:lnTo>
                    <a:pt x="578" y="680"/>
                  </a:lnTo>
                  <a:lnTo>
                    <a:pt x="590" y="685"/>
                  </a:lnTo>
                  <a:lnTo>
                    <a:pt x="602" y="692"/>
                  </a:lnTo>
                  <a:lnTo>
                    <a:pt x="614" y="697"/>
                  </a:lnTo>
                  <a:lnTo>
                    <a:pt x="631" y="702"/>
                  </a:lnTo>
                  <a:lnTo>
                    <a:pt x="645" y="704"/>
                  </a:lnTo>
                  <a:lnTo>
                    <a:pt x="662" y="709"/>
                  </a:lnTo>
                  <a:lnTo>
                    <a:pt x="678" y="709"/>
                  </a:lnTo>
                  <a:lnTo>
                    <a:pt x="697" y="714"/>
                  </a:lnTo>
                  <a:lnTo>
                    <a:pt x="707" y="714"/>
                  </a:lnTo>
                  <a:lnTo>
                    <a:pt x="717" y="714"/>
                  </a:lnTo>
                  <a:lnTo>
                    <a:pt x="726" y="714"/>
                  </a:lnTo>
                  <a:lnTo>
                    <a:pt x="738" y="714"/>
                  </a:lnTo>
                  <a:lnTo>
                    <a:pt x="745" y="714"/>
                  </a:lnTo>
                  <a:lnTo>
                    <a:pt x="757" y="711"/>
                  </a:lnTo>
                  <a:lnTo>
                    <a:pt x="764" y="709"/>
                  </a:lnTo>
                  <a:lnTo>
                    <a:pt x="774" y="709"/>
                  </a:lnTo>
                  <a:lnTo>
                    <a:pt x="793" y="709"/>
                  </a:lnTo>
                  <a:lnTo>
                    <a:pt x="809" y="707"/>
                  </a:lnTo>
                  <a:lnTo>
                    <a:pt x="826" y="702"/>
                  </a:lnTo>
                  <a:lnTo>
                    <a:pt x="843" y="697"/>
                  </a:lnTo>
                  <a:lnTo>
                    <a:pt x="857" y="692"/>
                  </a:lnTo>
                  <a:lnTo>
                    <a:pt x="876" y="690"/>
                  </a:lnTo>
                  <a:lnTo>
                    <a:pt x="888" y="683"/>
                  </a:lnTo>
                  <a:lnTo>
                    <a:pt x="900" y="678"/>
                  </a:lnTo>
                  <a:lnTo>
                    <a:pt x="914" y="673"/>
                  </a:lnTo>
                  <a:lnTo>
                    <a:pt x="928" y="666"/>
                  </a:lnTo>
                  <a:lnTo>
                    <a:pt x="938" y="661"/>
                  </a:lnTo>
                  <a:lnTo>
                    <a:pt x="947" y="654"/>
                  </a:lnTo>
                  <a:lnTo>
                    <a:pt x="957" y="649"/>
                  </a:lnTo>
                  <a:lnTo>
                    <a:pt x="969" y="645"/>
                  </a:lnTo>
                  <a:lnTo>
                    <a:pt x="976" y="638"/>
                  </a:lnTo>
                  <a:lnTo>
                    <a:pt x="985" y="630"/>
                  </a:lnTo>
                  <a:lnTo>
                    <a:pt x="993" y="626"/>
                  </a:lnTo>
                  <a:lnTo>
                    <a:pt x="1000" y="619"/>
                  </a:lnTo>
                  <a:lnTo>
                    <a:pt x="1012" y="609"/>
                  </a:lnTo>
                  <a:lnTo>
                    <a:pt x="1023" y="602"/>
                  </a:lnTo>
                  <a:lnTo>
                    <a:pt x="1031" y="590"/>
                  </a:lnTo>
                  <a:lnTo>
                    <a:pt x="1038" y="585"/>
                  </a:lnTo>
                  <a:lnTo>
                    <a:pt x="1040" y="583"/>
                  </a:lnTo>
                  <a:lnTo>
                    <a:pt x="1043" y="583"/>
                  </a:lnTo>
                  <a:lnTo>
                    <a:pt x="1047" y="590"/>
                  </a:lnTo>
                  <a:lnTo>
                    <a:pt x="1052" y="595"/>
                  </a:lnTo>
                  <a:lnTo>
                    <a:pt x="1064" y="607"/>
                  </a:lnTo>
                  <a:lnTo>
                    <a:pt x="1069" y="614"/>
                  </a:lnTo>
                  <a:lnTo>
                    <a:pt x="1076" y="619"/>
                  </a:lnTo>
                  <a:lnTo>
                    <a:pt x="1083" y="626"/>
                  </a:lnTo>
                  <a:lnTo>
                    <a:pt x="1090" y="633"/>
                  </a:lnTo>
                  <a:lnTo>
                    <a:pt x="1100" y="638"/>
                  </a:lnTo>
                  <a:lnTo>
                    <a:pt x="1107" y="647"/>
                  </a:lnTo>
                  <a:lnTo>
                    <a:pt x="1119" y="654"/>
                  </a:lnTo>
                  <a:lnTo>
                    <a:pt x="1131" y="661"/>
                  </a:lnTo>
                  <a:lnTo>
                    <a:pt x="1140" y="666"/>
                  </a:lnTo>
                  <a:lnTo>
                    <a:pt x="1152" y="673"/>
                  </a:lnTo>
                  <a:lnTo>
                    <a:pt x="1164" y="680"/>
                  </a:lnTo>
                  <a:lnTo>
                    <a:pt x="1178" y="688"/>
                  </a:lnTo>
                  <a:lnTo>
                    <a:pt x="1190" y="692"/>
                  </a:lnTo>
                  <a:lnTo>
                    <a:pt x="1204" y="697"/>
                  </a:lnTo>
                  <a:lnTo>
                    <a:pt x="1221" y="702"/>
                  </a:lnTo>
                  <a:lnTo>
                    <a:pt x="1238" y="709"/>
                  </a:lnTo>
                  <a:lnTo>
                    <a:pt x="1252" y="709"/>
                  </a:lnTo>
                  <a:lnTo>
                    <a:pt x="1269" y="714"/>
                  </a:lnTo>
                  <a:lnTo>
                    <a:pt x="1278" y="714"/>
                  </a:lnTo>
                  <a:lnTo>
                    <a:pt x="1285" y="714"/>
                  </a:lnTo>
                  <a:lnTo>
                    <a:pt x="1297" y="714"/>
                  </a:lnTo>
                  <a:lnTo>
                    <a:pt x="1307" y="714"/>
                  </a:lnTo>
                  <a:lnTo>
                    <a:pt x="1316" y="714"/>
                  </a:lnTo>
                  <a:lnTo>
                    <a:pt x="1323" y="714"/>
                  </a:lnTo>
                  <a:lnTo>
                    <a:pt x="1333" y="714"/>
                  </a:lnTo>
                  <a:lnTo>
                    <a:pt x="1345" y="714"/>
                  </a:lnTo>
                  <a:lnTo>
                    <a:pt x="1354" y="711"/>
                  </a:lnTo>
                  <a:lnTo>
                    <a:pt x="1364" y="709"/>
                  </a:lnTo>
                  <a:lnTo>
                    <a:pt x="1376" y="709"/>
                  </a:lnTo>
                  <a:lnTo>
                    <a:pt x="1388" y="709"/>
                  </a:lnTo>
                  <a:lnTo>
                    <a:pt x="1395" y="704"/>
                  </a:lnTo>
                  <a:lnTo>
                    <a:pt x="1404" y="702"/>
                  </a:lnTo>
                  <a:lnTo>
                    <a:pt x="1414" y="697"/>
                  </a:lnTo>
                  <a:lnTo>
                    <a:pt x="1423" y="697"/>
                  </a:lnTo>
                  <a:lnTo>
                    <a:pt x="1440" y="690"/>
                  </a:lnTo>
                  <a:lnTo>
                    <a:pt x="1457" y="685"/>
                  </a:lnTo>
                  <a:lnTo>
                    <a:pt x="1471" y="678"/>
                  </a:lnTo>
                  <a:lnTo>
                    <a:pt x="1488" y="673"/>
                  </a:lnTo>
                  <a:lnTo>
                    <a:pt x="1499" y="666"/>
                  </a:lnTo>
                  <a:lnTo>
                    <a:pt x="1511" y="661"/>
                  </a:lnTo>
                  <a:lnTo>
                    <a:pt x="1523" y="654"/>
                  </a:lnTo>
                  <a:lnTo>
                    <a:pt x="1533" y="649"/>
                  </a:lnTo>
                  <a:lnTo>
                    <a:pt x="1540" y="640"/>
                  </a:lnTo>
                  <a:lnTo>
                    <a:pt x="1549" y="635"/>
                  </a:lnTo>
                  <a:lnTo>
                    <a:pt x="1557" y="628"/>
                  </a:lnTo>
                  <a:lnTo>
                    <a:pt x="1564" y="621"/>
                  </a:lnTo>
                  <a:lnTo>
                    <a:pt x="1571" y="616"/>
                  </a:lnTo>
                  <a:lnTo>
                    <a:pt x="1576" y="611"/>
                  </a:lnTo>
                  <a:lnTo>
                    <a:pt x="1583" y="597"/>
                  </a:lnTo>
                  <a:lnTo>
                    <a:pt x="1590" y="588"/>
                  </a:lnTo>
                  <a:lnTo>
                    <a:pt x="1595" y="578"/>
                  </a:lnTo>
                  <a:lnTo>
                    <a:pt x="1599" y="569"/>
                  </a:lnTo>
                  <a:lnTo>
                    <a:pt x="1599" y="557"/>
                  </a:lnTo>
                  <a:lnTo>
                    <a:pt x="1602" y="554"/>
                  </a:lnTo>
                  <a:lnTo>
                    <a:pt x="1606" y="554"/>
                  </a:lnTo>
                  <a:lnTo>
                    <a:pt x="1618" y="554"/>
                  </a:lnTo>
                  <a:lnTo>
                    <a:pt x="1623" y="554"/>
                  </a:lnTo>
                  <a:lnTo>
                    <a:pt x="1635" y="557"/>
                  </a:lnTo>
                  <a:lnTo>
                    <a:pt x="1645" y="559"/>
                  </a:lnTo>
                  <a:lnTo>
                    <a:pt x="1659" y="559"/>
                  </a:lnTo>
                  <a:lnTo>
                    <a:pt x="1671" y="559"/>
                  </a:lnTo>
                  <a:lnTo>
                    <a:pt x="1685" y="559"/>
                  </a:lnTo>
                  <a:lnTo>
                    <a:pt x="1702" y="559"/>
                  </a:lnTo>
                  <a:lnTo>
                    <a:pt x="1718" y="561"/>
                  </a:lnTo>
                  <a:lnTo>
                    <a:pt x="1733" y="559"/>
                  </a:lnTo>
                  <a:lnTo>
                    <a:pt x="1749" y="559"/>
                  </a:lnTo>
                  <a:lnTo>
                    <a:pt x="1766" y="559"/>
                  </a:lnTo>
                  <a:lnTo>
                    <a:pt x="1785" y="557"/>
                  </a:lnTo>
                  <a:lnTo>
                    <a:pt x="1799" y="552"/>
                  </a:lnTo>
                  <a:lnTo>
                    <a:pt x="1816" y="547"/>
                  </a:lnTo>
                  <a:lnTo>
                    <a:pt x="1830" y="542"/>
                  </a:lnTo>
                  <a:lnTo>
                    <a:pt x="1847" y="535"/>
                  </a:lnTo>
                  <a:lnTo>
                    <a:pt x="1861" y="528"/>
                  </a:lnTo>
                  <a:lnTo>
                    <a:pt x="1875" y="519"/>
                  </a:lnTo>
                  <a:lnTo>
                    <a:pt x="1887" y="509"/>
                  </a:lnTo>
                  <a:lnTo>
                    <a:pt x="1899" y="500"/>
                  </a:lnTo>
                  <a:lnTo>
                    <a:pt x="1906" y="483"/>
                  </a:lnTo>
                  <a:lnTo>
                    <a:pt x="1916" y="471"/>
                  </a:lnTo>
                  <a:lnTo>
                    <a:pt x="1923" y="454"/>
                  </a:lnTo>
                  <a:lnTo>
                    <a:pt x="1928" y="438"/>
                  </a:lnTo>
                  <a:lnTo>
                    <a:pt x="1930" y="428"/>
                  </a:lnTo>
                  <a:lnTo>
                    <a:pt x="1932" y="416"/>
                  </a:lnTo>
                  <a:lnTo>
                    <a:pt x="1932" y="407"/>
                  </a:lnTo>
                  <a:lnTo>
                    <a:pt x="1935" y="397"/>
                  </a:lnTo>
                  <a:lnTo>
                    <a:pt x="1932" y="385"/>
                  </a:lnTo>
                  <a:lnTo>
                    <a:pt x="1932" y="374"/>
                  </a:lnTo>
                  <a:lnTo>
                    <a:pt x="1930" y="362"/>
                  </a:lnTo>
                  <a:lnTo>
                    <a:pt x="1930" y="350"/>
                  </a:lnTo>
                  <a:lnTo>
                    <a:pt x="1928" y="336"/>
                  </a:lnTo>
                  <a:lnTo>
                    <a:pt x="1923" y="324"/>
                  </a:lnTo>
                  <a:lnTo>
                    <a:pt x="1918" y="314"/>
                  </a:lnTo>
                  <a:lnTo>
                    <a:pt x="1916" y="302"/>
                  </a:lnTo>
                  <a:lnTo>
                    <a:pt x="1911" y="290"/>
                  </a:lnTo>
                  <a:lnTo>
                    <a:pt x="1904" y="281"/>
                  </a:lnTo>
                  <a:lnTo>
                    <a:pt x="1899" y="274"/>
                  </a:lnTo>
                  <a:lnTo>
                    <a:pt x="1894" y="267"/>
                  </a:lnTo>
                  <a:lnTo>
                    <a:pt x="1887" y="255"/>
                  </a:lnTo>
                  <a:lnTo>
                    <a:pt x="1880" y="250"/>
                  </a:lnTo>
                  <a:lnTo>
                    <a:pt x="1875" y="243"/>
                  </a:lnTo>
                  <a:lnTo>
                    <a:pt x="1868" y="238"/>
                  </a:lnTo>
                  <a:lnTo>
                    <a:pt x="1852" y="226"/>
                  </a:lnTo>
                  <a:lnTo>
                    <a:pt x="1835" y="219"/>
                  </a:lnTo>
                  <a:lnTo>
                    <a:pt x="1825" y="214"/>
                  </a:lnTo>
                  <a:lnTo>
                    <a:pt x="1816" y="209"/>
                  </a:lnTo>
                  <a:lnTo>
                    <a:pt x="1806" y="207"/>
                  </a:lnTo>
                  <a:lnTo>
                    <a:pt x="1797" y="205"/>
                  </a:lnTo>
                  <a:lnTo>
                    <a:pt x="1787" y="202"/>
                  </a:lnTo>
                  <a:lnTo>
                    <a:pt x="1778" y="200"/>
                  </a:lnTo>
                  <a:lnTo>
                    <a:pt x="1768" y="198"/>
                  </a:lnTo>
                  <a:lnTo>
                    <a:pt x="1759" y="198"/>
                  </a:lnTo>
                  <a:lnTo>
                    <a:pt x="1747" y="195"/>
                  </a:lnTo>
                  <a:lnTo>
                    <a:pt x="1737" y="195"/>
                  </a:lnTo>
                  <a:lnTo>
                    <a:pt x="1725" y="195"/>
                  </a:lnTo>
                  <a:lnTo>
                    <a:pt x="1716" y="195"/>
                  </a:lnTo>
                  <a:lnTo>
                    <a:pt x="1706" y="195"/>
                  </a:lnTo>
                  <a:lnTo>
                    <a:pt x="1695" y="198"/>
                  </a:lnTo>
                  <a:lnTo>
                    <a:pt x="1685" y="200"/>
                  </a:lnTo>
                  <a:lnTo>
                    <a:pt x="1675" y="202"/>
                  </a:lnTo>
                  <a:lnTo>
                    <a:pt x="1664" y="202"/>
                  </a:lnTo>
                  <a:lnTo>
                    <a:pt x="1654" y="202"/>
                  </a:lnTo>
                  <a:lnTo>
                    <a:pt x="1642" y="202"/>
                  </a:lnTo>
                  <a:lnTo>
                    <a:pt x="1630" y="205"/>
                  </a:lnTo>
                  <a:lnTo>
                    <a:pt x="1621" y="207"/>
                  </a:lnTo>
                  <a:lnTo>
                    <a:pt x="1611" y="209"/>
                  </a:lnTo>
                  <a:lnTo>
                    <a:pt x="1599" y="212"/>
                  </a:lnTo>
                  <a:lnTo>
                    <a:pt x="1592" y="214"/>
                  </a:lnTo>
                  <a:lnTo>
                    <a:pt x="1583" y="214"/>
                  </a:lnTo>
                  <a:lnTo>
                    <a:pt x="1571" y="219"/>
                  </a:lnTo>
                  <a:lnTo>
                    <a:pt x="1564" y="219"/>
                  </a:lnTo>
                  <a:lnTo>
                    <a:pt x="1554" y="224"/>
                  </a:lnTo>
                  <a:lnTo>
                    <a:pt x="1537" y="228"/>
                  </a:lnTo>
                  <a:lnTo>
                    <a:pt x="1523" y="236"/>
                  </a:lnTo>
                  <a:lnTo>
                    <a:pt x="1507" y="238"/>
                  </a:lnTo>
                  <a:lnTo>
                    <a:pt x="1492" y="243"/>
                  </a:lnTo>
                  <a:lnTo>
                    <a:pt x="1480" y="248"/>
                  </a:lnTo>
                  <a:lnTo>
                    <a:pt x="1473" y="252"/>
                  </a:lnTo>
                  <a:lnTo>
                    <a:pt x="1459" y="257"/>
                  </a:lnTo>
                  <a:lnTo>
                    <a:pt x="1457" y="262"/>
                  </a:lnTo>
                  <a:lnTo>
                    <a:pt x="1457" y="257"/>
                  </a:lnTo>
                  <a:lnTo>
                    <a:pt x="1457" y="252"/>
                  </a:lnTo>
                  <a:lnTo>
                    <a:pt x="1461" y="243"/>
                  </a:lnTo>
                  <a:lnTo>
                    <a:pt x="1466" y="231"/>
                  </a:lnTo>
                  <a:lnTo>
                    <a:pt x="1468" y="217"/>
                  </a:lnTo>
                  <a:lnTo>
                    <a:pt x="1471" y="202"/>
                  </a:lnTo>
                  <a:lnTo>
                    <a:pt x="1468" y="183"/>
                  </a:lnTo>
                  <a:lnTo>
                    <a:pt x="1468" y="167"/>
                  </a:lnTo>
                  <a:lnTo>
                    <a:pt x="1466" y="155"/>
                  </a:lnTo>
                  <a:lnTo>
                    <a:pt x="1464" y="145"/>
                  </a:lnTo>
                  <a:lnTo>
                    <a:pt x="1457" y="136"/>
                  </a:lnTo>
                  <a:lnTo>
                    <a:pt x="1454" y="126"/>
                  </a:lnTo>
                  <a:lnTo>
                    <a:pt x="1447" y="117"/>
                  </a:lnTo>
                  <a:lnTo>
                    <a:pt x="1440" y="107"/>
                  </a:lnTo>
                  <a:lnTo>
                    <a:pt x="1430" y="95"/>
                  </a:lnTo>
                  <a:lnTo>
                    <a:pt x="1423" y="88"/>
                  </a:lnTo>
                  <a:lnTo>
                    <a:pt x="1409" y="76"/>
                  </a:lnTo>
                  <a:lnTo>
                    <a:pt x="1397" y="69"/>
                  </a:lnTo>
                  <a:lnTo>
                    <a:pt x="1380" y="60"/>
                  </a:lnTo>
                  <a:lnTo>
                    <a:pt x="1366" y="52"/>
                  </a:lnTo>
                  <a:lnTo>
                    <a:pt x="1357" y="48"/>
                  </a:lnTo>
                  <a:lnTo>
                    <a:pt x="1345" y="45"/>
                  </a:lnTo>
                  <a:lnTo>
                    <a:pt x="1335" y="41"/>
                  </a:lnTo>
                  <a:lnTo>
                    <a:pt x="1328" y="41"/>
                  </a:lnTo>
                  <a:lnTo>
                    <a:pt x="1316" y="36"/>
                  </a:lnTo>
                  <a:lnTo>
                    <a:pt x="1304" y="33"/>
                  </a:lnTo>
                  <a:lnTo>
                    <a:pt x="1292" y="31"/>
                  </a:lnTo>
                  <a:lnTo>
                    <a:pt x="1280" y="29"/>
                  </a:lnTo>
                  <a:lnTo>
                    <a:pt x="1269" y="24"/>
                  </a:lnTo>
                  <a:lnTo>
                    <a:pt x="1257" y="22"/>
                  </a:lnTo>
                  <a:lnTo>
                    <a:pt x="1242" y="22"/>
                  </a:lnTo>
                  <a:lnTo>
                    <a:pt x="1233" y="22"/>
                  </a:lnTo>
                  <a:lnTo>
                    <a:pt x="1221" y="19"/>
                  </a:lnTo>
                  <a:lnTo>
                    <a:pt x="1209" y="19"/>
                  </a:lnTo>
                  <a:lnTo>
                    <a:pt x="1200" y="19"/>
                  </a:lnTo>
                  <a:lnTo>
                    <a:pt x="1190" y="19"/>
                  </a:lnTo>
                  <a:lnTo>
                    <a:pt x="1178" y="19"/>
                  </a:lnTo>
                  <a:lnTo>
                    <a:pt x="1169" y="19"/>
                  </a:lnTo>
                  <a:lnTo>
                    <a:pt x="1161" y="22"/>
                  </a:lnTo>
                  <a:lnTo>
                    <a:pt x="1152" y="22"/>
                  </a:lnTo>
                  <a:lnTo>
                    <a:pt x="1135" y="29"/>
                  </a:lnTo>
                  <a:lnTo>
                    <a:pt x="1121" y="33"/>
                  </a:lnTo>
                  <a:lnTo>
                    <a:pt x="1107" y="38"/>
                  </a:lnTo>
                  <a:lnTo>
                    <a:pt x="1092" y="45"/>
                  </a:lnTo>
                  <a:lnTo>
                    <a:pt x="1081" y="52"/>
                  </a:lnTo>
                  <a:lnTo>
                    <a:pt x="1071" y="60"/>
                  </a:lnTo>
                  <a:lnTo>
                    <a:pt x="1059" y="69"/>
                  </a:lnTo>
                  <a:lnTo>
                    <a:pt x="1050" y="79"/>
                  </a:lnTo>
                  <a:lnTo>
                    <a:pt x="1040" y="88"/>
                  </a:lnTo>
                  <a:lnTo>
                    <a:pt x="1035" y="100"/>
                  </a:lnTo>
                  <a:lnTo>
                    <a:pt x="1028" y="107"/>
                  </a:lnTo>
                  <a:lnTo>
                    <a:pt x="1023" y="119"/>
                  </a:lnTo>
                  <a:lnTo>
                    <a:pt x="1016" y="129"/>
                  </a:lnTo>
                  <a:lnTo>
                    <a:pt x="1012" y="138"/>
                  </a:lnTo>
                  <a:lnTo>
                    <a:pt x="1007" y="148"/>
                  </a:lnTo>
                  <a:lnTo>
                    <a:pt x="1004" y="155"/>
                  </a:lnTo>
                  <a:lnTo>
                    <a:pt x="1002" y="164"/>
                  </a:lnTo>
                  <a:lnTo>
                    <a:pt x="1000" y="174"/>
                  </a:lnTo>
                  <a:lnTo>
                    <a:pt x="995" y="188"/>
                  </a:lnTo>
                  <a:lnTo>
                    <a:pt x="995" y="200"/>
                  </a:lnTo>
                  <a:lnTo>
                    <a:pt x="995" y="207"/>
                  </a:lnTo>
                  <a:lnTo>
                    <a:pt x="995" y="212"/>
                  </a:lnTo>
                  <a:lnTo>
                    <a:pt x="993" y="207"/>
                  </a:lnTo>
                  <a:lnTo>
                    <a:pt x="993" y="202"/>
                  </a:lnTo>
                  <a:lnTo>
                    <a:pt x="988" y="195"/>
                  </a:lnTo>
                  <a:lnTo>
                    <a:pt x="983" y="186"/>
                  </a:lnTo>
                  <a:lnTo>
                    <a:pt x="976" y="171"/>
                  </a:lnTo>
                  <a:lnTo>
                    <a:pt x="969" y="159"/>
                  </a:lnTo>
                  <a:lnTo>
                    <a:pt x="957" y="143"/>
                  </a:lnTo>
                  <a:lnTo>
                    <a:pt x="945" y="129"/>
                  </a:lnTo>
                  <a:lnTo>
                    <a:pt x="935" y="119"/>
                  </a:lnTo>
                  <a:lnTo>
                    <a:pt x="926" y="110"/>
                  </a:lnTo>
                  <a:lnTo>
                    <a:pt x="916" y="100"/>
                  </a:lnTo>
                  <a:lnTo>
                    <a:pt x="907" y="95"/>
                  </a:lnTo>
                  <a:lnTo>
                    <a:pt x="895" y="83"/>
                  </a:lnTo>
                  <a:lnTo>
                    <a:pt x="883" y="76"/>
                  </a:lnTo>
                  <a:lnTo>
                    <a:pt x="869" y="67"/>
                  </a:lnTo>
                  <a:lnTo>
                    <a:pt x="857" y="60"/>
                  </a:lnTo>
                  <a:lnTo>
                    <a:pt x="843" y="52"/>
                  </a:lnTo>
                  <a:lnTo>
                    <a:pt x="828" y="45"/>
                  </a:lnTo>
                  <a:lnTo>
                    <a:pt x="809" y="36"/>
                  </a:lnTo>
                  <a:lnTo>
                    <a:pt x="793" y="31"/>
                  </a:lnTo>
                  <a:lnTo>
                    <a:pt x="783" y="26"/>
                  </a:lnTo>
                  <a:lnTo>
                    <a:pt x="774" y="24"/>
                  </a:lnTo>
                  <a:lnTo>
                    <a:pt x="764" y="19"/>
                  </a:lnTo>
                  <a:lnTo>
                    <a:pt x="757" y="17"/>
                  </a:lnTo>
                  <a:lnTo>
                    <a:pt x="745" y="14"/>
                  </a:lnTo>
                  <a:lnTo>
                    <a:pt x="736" y="12"/>
                  </a:lnTo>
                  <a:lnTo>
                    <a:pt x="726" y="10"/>
                  </a:lnTo>
                  <a:lnTo>
                    <a:pt x="714" y="10"/>
                  </a:lnTo>
                  <a:lnTo>
                    <a:pt x="702" y="5"/>
                  </a:lnTo>
                  <a:lnTo>
                    <a:pt x="690" y="5"/>
                  </a:lnTo>
                  <a:lnTo>
                    <a:pt x="681" y="3"/>
                  </a:lnTo>
                  <a:lnTo>
                    <a:pt x="671" y="3"/>
                  </a:lnTo>
                  <a:lnTo>
                    <a:pt x="662" y="0"/>
                  </a:lnTo>
                  <a:lnTo>
                    <a:pt x="650" y="0"/>
                  </a:lnTo>
                  <a:lnTo>
                    <a:pt x="643" y="3"/>
                  </a:lnTo>
                  <a:lnTo>
                    <a:pt x="633" y="5"/>
                  </a:lnTo>
                  <a:lnTo>
                    <a:pt x="614" y="5"/>
                  </a:lnTo>
                  <a:lnTo>
                    <a:pt x="598" y="10"/>
                  </a:lnTo>
                  <a:lnTo>
                    <a:pt x="583" y="17"/>
                  </a:lnTo>
                  <a:lnTo>
                    <a:pt x="569" y="24"/>
                  </a:lnTo>
                  <a:lnTo>
                    <a:pt x="555" y="31"/>
                  </a:lnTo>
                  <a:lnTo>
                    <a:pt x="543" y="41"/>
                  </a:lnTo>
                  <a:lnTo>
                    <a:pt x="529" y="50"/>
                  </a:lnTo>
                  <a:lnTo>
                    <a:pt x="519" y="62"/>
                  </a:lnTo>
                  <a:lnTo>
                    <a:pt x="507" y="71"/>
                  </a:lnTo>
                  <a:lnTo>
                    <a:pt x="498" y="83"/>
                  </a:lnTo>
                  <a:lnTo>
                    <a:pt x="488" y="95"/>
                  </a:lnTo>
                  <a:lnTo>
                    <a:pt x="483" y="110"/>
                  </a:lnTo>
                  <a:lnTo>
                    <a:pt x="474" y="119"/>
                  </a:lnTo>
                  <a:lnTo>
                    <a:pt x="467" y="133"/>
                  </a:lnTo>
                  <a:lnTo>
                    <a:pt x="459" y="143"/>
                  </a:lnTo>
                  <a:lnTo>
                    <a:pt x="455" y="157"/>
                  </a:lnTo>
                  <a:lnTo>
                    <a:pt x="450" y="167"/>
                  </a:lnTo>
                  <a:lnTo>
                    <a:pt x="445" y="179"/>
                  </a:lnTo>
                  <a:lnTo>
                    <a:pt x="440" y="188"/>
                  </a:lnTo>
                  <a:lnTo>
                    <a:pt x="440" y="202"/>
                  </a:lnTo>
                  <a:lnTo>
                    <a:pt x="436" y="209"/>
                  </a:lnTo>
                  <a:lnTo>
                    <a:pt x="433" y="219"/>
                  </a:lnTo>
                  <a:lnTo>
                    <a:pt x="431" y="226"/>
                  </a:lnTo>
                  <a:lnTo>
                    <a:pt x="431" y="233"/>
                  </a:lnTo>
                  <a:lnTo>
                    <a:pt x="429" y="243"/>
                  </a:lnTo>
                  <a:lnTo>
                    <a:pt x="429" y="248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86" name="WordArt 12">
              <a:extLst>
                <a:ext uri="{FF2B5EF4-FFF2-40B4-BE49-F238E27FC236}">
                  <a16:creationId xmlns:a16="http://schemas.microsoft.com/office/drawing/2014/main" id="{046EAEC0-CB40-4FDF-90C6-B4ED018DC7E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186183" y="564331"/>
              <a:ext cx="7757499" cy="192548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SG" sz="3200" kern="10">
                  <a:gradFill rotWithShape="1">
                    <a:gsLst>
                      <a:gs pos="0">
                        <a:srgbClr val="FF3399"/>
                      </a:gs>
                      <a:gs pos="100000">
                        <a:srgbClr val="3366FF"/>
                      </a:gs>
                    </a:gsLst>
                    <a:lin ang="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Script MT Bold" panose="03040602040607080904" pitchFamily="66" charset="0"/>
                </a:rPr>
                <a:t>Rainbow Home Church</a:t>
              </a:r>
            </a:p>
          </p:txBody>
        </p:sp>
        <p:sp>
          <p:nvSpPr>
            <p:cNvPr id="3087" name="Freeform 13">
              <a:extLst>
                <a:ext uri="{FF2B5EF4-FFF2-40B4-BE49-F238E27FC236}">
                  <a16:creationId xmlns:a16="http://schemas.microsoft.com/office/drawing/2014/main" id="{FEF8BDDC-6944-4002-83A7-7C504F51C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900" y="3528347"/>
              <a:ext cx="3428856" cy="1997177"/>
            </a:xfrm>
            <a:custGeom>
              <a:avLst/>
              <a:gdLst>
                <a:gd name="T0" fmla="*/ 2147483646 w 2228"/>
                <a:gd name="T1" fmla="*/ 2147483646 h 1455"/>
                <a:gd name="T2" fmla="*/ 2147483646 w 2228"/>
                <a:gd name="T3" fmla="*/ 2147483646 h 1455"/>
                <a:gd name="T4" fmla="*/ 2147483646 w 2228"/>
                <a:gd name="T5" fmla="*/ 2147483646 h 1455"/>
                <a:gd name="T6" fmla="*/ 0 w 2228"/>
                <a:gd name="T7" fmla="*/ 0 h 1455"/>
                <a:gd name="T8" fmla="*/ 2147483646 w 2228"/>
                <a:gd name="T9" fmla="*/ 2147483646 h 1455"/>
                <a:gd name="T10" fmla="*/ 2147483646 w 2228"/>
                <a:gd name="T11" fmla="*/ 2147483646 h 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8"/>
                <a:gd name="T19" fmla="*/ 0 h 1455"/>
                <a:gd name="T20" fmla="*/ 2228 w 2228"/>
                <a:gd name="T21" fmla="*/ 1455 h 14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8" h="1455">
                  <a:moveTo>
                    <a:pt x="2228" y="60"/>
                  </a:moveTo>
                  <a:lnTo>
                    <a:pt x="2210" y="1455"/>
                  </a:lnTo>
                  <a:lnTo>
                    <a:pt x="65" y="1326"/>
                  </a:lnTo>
                  <a:lnTo>
                    <a:pt x="0" y="0"/>
                  </a:lnTo>
                  <a:lnTo>
                    <a:pt x="2228" y="60"/>
                  </a:lnTo>
                  <a:close/>
                </a:path>
              </a:pathLst>
            </a:custGeom>
            <a:solidFill>
              <a:srgbClr val="FFD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88" name="Freeform 14">
              <a:extLst>
                <a:ext uri="{FF2B5EF4-FFF2-40B4-BE49-F238E27FC236}">
                  <a16:creationId xmlns:a16="http://schemas.microsoft.com/office/drawing/2014/main" id="{8B799860-D90A-4D02-A256-FF3D72755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900" y="2713089"/>
              <a:ext cx="4317137" cy="901290"/>
            </a:xfrm>
            <a:custGeom>
              <a:avLst/>
              <a:gdLst>
                <a:gd name="T0" fmla="*/ 2147483646 w 2804"/>
                <a:gd name="T1" fmla="*/ 0 h 654"/>
                <a:gd name="T2" fmla="*/ 2147483646 w 2804"/>
                <a:gd name="T3" fmla="*/ 2147483646 h 654"/>
                <a:gd name="T4" fmla="*/ 2147483646 w 2804"/>
                <a:gd name="T5" fmla="*/ 2147483646 h 654"/>
                <a:gd name="T6" fmla="*/ 0 w 2804"/>
                <a:gd name="T7" fmla="*/ 2147483646 h 654"/>
                <a:gd name="T8" fmla="*/ 2147483646 w 2804"/>
                <a:gd name="T9" fmla="*/ 0 h 654"/>
                <a:gd name="T10" fmla="*/ 2147483646 w 2804"/>
                <a:gd name="T11" fmla="*/ 0 h 6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04"/>
                <a:gd name="T19" fmla="*/ 0 h 654"/>
                <a:gd name="T20" fmla="*/ 2804 w 2804"/>
                <a:gd name="T21" fmla="*/ 654 h 6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04" h="654">
                  <a:moveTo>
                    <a:pt x="446" y="0"/>
                  </a:moveTo>
                  <a:lnTo>
                    <a:pt x="2804" y="34"/>
                  </a:lnTo>
                  <a:lnTo>
                    <a:pt x="2228" y="654"/>
                  </a:lnTo>
                  <a:lnTo>
                    <a:pt x="0" y="594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89" name="Freeform 15">
              <a:extLst>
                <a:ext uri="{FF2B5EF4-FFF2-40B4-BE49-F238E27FC236}">
                  <a16:creationId xmlns:a16="http://schemas.microsoft.com/office/drawing/2014/main" id="{32F2446C-B9CE-4ACD-8AB0-B3B4E09B1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3162" y="3833556"/>
              <a:ext cx="289957" cy="1065161"/>
            </a:xfrm>
            <a:custGeom>
              <a:avLst/>
              <a:gdLst>
                <a:gd name="T0" fmla="*/ 0 w 186"/>
                <a:gd name="T1" fmla="*/ 2147483646 h 775"/>
                <a:gd name="T2" fmla="*/ 2147483646 w 186"/>
                <a:gd name="T3" fmla="*/ 2147483646 h 775"/>
                <a:gd name="T4" fmla="*/ 2147483646 w 186"/>
                <a:gd name="T5" fmla="*/ 2147483646 h 775"/>
                <a:gd name="T6" fmla="*/ 2147483646 w 186"/>
                <a:gd name="T7" fmla="*/ 2147483646 h 775"/>
                <a:gd name="T8" fmla="*/ 2147483646 w 186"/>
                <a:gd name="T9" fmla="*/ 2147483646 h 775"/>
                <a:gd name="T10" fmla="*/ 2147483646 w 186"/>
                <a:gd name="T11" fmla="*/ 2147483646 h 775"/>
                <a:gd name="T12" fmla="*/ 2147483646 w 186"/>
                <a:gd name="T13" fmla="*/ 0 h 775"/>
                <a:gd name="T14" fmla="*/ 2147483646 w 186"/>
                <a:gd name="T15" fmla="*/ 0 h 775"/>
                <a:gd name="T16" fmla="*/ 2147483646 w 186"/>
                <a:gd name="T17" fmla="*/ 2147483646 h 775"/>
                <a:gd name="T18" fmla="*/ 2147483646 w 186"/>
                <a:gd name="T19" fmla="*/ 2147483646 h 775"/>
                <a:gd name="T20" fmla="*/ 2147483646 w 186"/>
                <a:gd name="T21" fmla="*/ 2147483646 h 775"/>
                <a:gd name="T22" fmla="*/ 2147483646 w 186"/>
                <a:gd name="T23" fmla="*/ 2147483646 h 775"/>
                <a:gd name="T24" fmla="*/ 2147483646 w 186"/>
                <a:gd name="T25" fmla="*/ 2147483646 h 775"/>
                <a:gd name="T26" fmla="*/ 0 w 186"/>
                <a:gd name="T27" fmla="*/ 2147483646 h 775"/>
                <a:gd name="T28" fmla="*/ 0 w 186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6"/>
                <a:gd name="T46" fmla="*/ 0 h 775"/>
                <a:gd name="T47" fmla="*/ 186 w 18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6" h="775">
                  <a:moveTo>
                    <a:pt x="0" y="766"/>
                  </a:moveTo>
                  <a:lnTo>
                    <a:pt x="9" y="60"/>
                  </a:lnTo>
                  <a:lnTo>
                    <a:pt x="9" y="51"/>
                  </a:lnTo>
                  <a:lnTo>
                    <a:pt x="28" y="34"/>
                  </a:lnTo>
                  <a:lnTo>
                    <a:pt x="37" y="25"/>
                  </a:lnTo>
                  <a:lnTo>
                    <a:pt x="65" y="8"/>
                  </a:lnTo>
                  <a:lnTo>
                    <a:pt x="83" y="0"/>
                  </a:lnTo>
                  <a:lnTo>
                    <a:pt x="121" y="0"/>
                  </a:lnTo>
                  <a:lnTo>
                    <a:pt x="130" y="8"/>
                  </a:lnTo>
                  <a:lnTo>
                    <a:pt x="148" y="17"/>
                  </a:lnTo>
                  <a:lnTo>
                    <a:pt x="158" y="34"/>
                  </a:lnTo>
                  <a:lnTo>
                    <a:pt x="186" y="60"/>
                  </a:lnTo>
                  <a:lnTo>
                    <a:pt x="18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90" name="Freeform 16">
              <a:extLst>
                <a:ext uri="{FF2B5EF4-FFF2-40B4-BE49-F238E27FC236}">
                  <a16:creationId xmlns:a16="http://schemas.microsoft.com/office/drawing/2014/main" id="{6698FB93-A528-447B-8465-F1267B978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1142" y="2762250"/>
              <a:ext cx="1557943" cy="2767371"/>
            </a:xfrm>
            <a:custGeom>
              <a:avLst/>
              <a:gdLst>
                <a:gd name="T0" fmla="*/ 2147483646 w 1012"/>
                <a:gd name="T1" fmla="*/ 2147483646 h 2015"/>
                <a:gd name="T2" fmla="*/ 2147483646 w 1012"/>
                <a:gd name="T3" fmla="*/ 0 h 2015"/>
                <a:gd name="T4" fmla="*/ 2147483646 w 1012"/>
                <a:gd name="T5" fmla="*/ 2147483646 h 2015"/>
                <a:gd name="T6" fmla="*/ 2147483646 w 1012"/>
                <a:gd name="T7" fmla="*/ 2147483646 h 2015"/>
                <a:gd name="T8" fmla="*/ 0 w 1012"/>
                <a:gd name="T9" fmla="*/ 2147483646 h 2015"/>
                <a:gd name="T10" fmla="*/ 2147483646 w 1012"/>
                <a:gd name="T11" fmla="*/ 2147483646 h 2015"/>
                <a:gd name="T12" fmla="*/ 2147483646 w 1012"/>
                <a:gd name="T13" fmla="*/ 2147483646 h 20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12"/>
                <a:gd name="T22" fmla="*/ 0 h 2015"/>
                <a:gd name="T23" fmla="*/ 1012 w 1012"/>
                <a:gd name="T24" fmla="*/ 2015 h 20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12" h="2015">
                  <a:moveTo>
                    <a:pt x="18" y="620"/>
                  </a:moveTo>
                  <a:lnTo>
                    <a:pt x="594" y="0"/>
                  </a:lnTo>
                  <a:lnTo>
                    <a:pt x="1012" y="491"/>
                  </a:lnTo>
                  <a:lnTo>
                    <a:pt x="1012" y="1920"/>
                  </a:lnTo>
                  <a:lnTo>
                    <a:pt x="0" y="2015"/>
                  </a:lnTo>
                  <a:lnTo>
                    <a:pt x="18" y="620"/>
                  </a:lnTo>
                  <a:close/>
                </a:path>
              </a:pathLst>
            </a:custGeom>
            <a:solidFill>
              <a:srgbClr val="FFE3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91" name="Freeform 17">
              <a:extLst>
                <a:ext uri="{FF2B5EF4-FFF2-40B4-BE49-F238E27FC236}">
                  <a16:creationId xmlns:a16="http://schemas.microsoft.com/office/drawing/2014/main" id="{CB1415FC-5F57-40D2-8E30-AA17A29983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604" y="1838427"/>
              <a:ext cx="775520" cy="991419"/>
            </a:xfrm>
            <a:custGeom>
              <a:avLst/>
              <a:gdLst>
                <a:gd name="T0" fmla="*/ 0 w 502"/>
                <a:gd name="T1" fmla="*/ 2147483646 h 724"/>
                <a:gd name="T2" fmla="*/ 2147483646 w 502"/>
                <a:gd name="T3" fmla="*/ 0 h 724"/>
                <a:gd name="T4" fmla="*/ 2147483646 w 502"/>
                <a:gd name="T5" fmla="*/ 2147483646 h 724"/>
                <a:gd name="T6" fmla="*/ 0 w 502"/>
                <a:gd name="T7" fmla="*/ 2147483646 h 724"/>
                <a:gd name="T8" fmla="*/ 0 w 502"/>
                <a:gd name="T9" fmla="*/ 2147483646 h 7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2"/>
                <a:gd name="T16" fmla="*/ 0 h 724"/>
                <a:gd name="T17" fmla="*/ 502 w 502"/>
                <a:gd name="T18" fmla="*/ 724 h 7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2" h="724">
                  <a:moveTo>
                    <a:pt x="0" y="724"/>
                  </a:moveTo>
                  <a:lnTo>
                    <a:pt x="400" y="0"/>
                  </a:lnTo>
                  <a:lnTo>
                    <a:pt x="502" y="724"/>
                  </a:lnTo>
                  <a:lnTo>
                    <a:pt x="0" y="7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92" name="Freeform 18">
              <a:extLst>
                <a:ext uri="{FF2B5EF4-FFF2-40B4-BE49-F238E27FC236}">
                  <a16:creationId xmlns:a16="http://schemas.microsoft.com/office/drawing/2014/main" id="{7F749611-CC8C-4270-BE58-2583CD5B6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2940" y="1838427"/>
              <a:ext cx="642048" cy="1026242"/>
            </a:xfrm>
            <a:custGeom>
              <a:avLst/>
              <a:gdLst>
                <a:gd name="T0" fmla="*/ 0 w 417"/>
                <a:gd name="T1" fmla="*/ 0 h 749"/>
                <a:gd name="T2" fmla="*/ 2147483646 w 417"/>
                <a:gd name="T3" fmla="*/ 2147483646 h 749"/>
                <a:gd name="T4" fmla="*/ 2147483646 w 417"/>
                <a:gd name="T5" fmla="*/ 2147483646 h 749"/>
                <a:gd name="T6" fmla="*/ 0 w 417"/>
                <a:gd name="T7" fmla="*/ 0 h 749"/>
                <a:gd name="T8" fmla="*/ 0 w 417"/>
                <a:gd name="T9" fmla="*/ 0 h 7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749"/>
                <a:gd name="T17" fmla="*/ 417 w 417"/>
                <a:gd name="T18" fmla="*/ 749 h 7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749">
                  <a:moveTo>
                    <a:pt x="0" y="0"/>
                  </a:moveTo>
                  <a:lnTo>
                    <a:pt x="417" y="749"/>
                  </a:lnTo>
                  <a:lnTo>
                    <a:pt x="102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93" name="Freeform 19">
              <a:extLst>
                <a:ext uri="{FF2B5EF4-FFF2-40B4-BE49-F238E27FC236}">
                  <a16:creationId xmlns:a16="http://schemas.microsoft.com/office/drawing/2014/main" id="{6F295CBD-529E-4458-A8AD-BAB49F10E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3189" y="3444363"/>
              <a:ext cx="501672" cy="489565"/>
            </a:xfrm>
            <a:custGeom>
              <a:avLst/>
              <a:gdLst>
                <a:gd name="T0" fmla="*/ 2147483646 w 325"/>
                <a:gd name="T1" fmla="*/ 2147483646 h 354"/>
                <a:gd name="T2" fmla="*/ 2147483646 w 325"/>
                <a:gd name="T3" fmla="*/ 2147483646 h 354"/>
                <a:gd name="T4" fmla="*/ 2147483646 w 325"/>
                <a:gd name="T5" fmla="*/ 2147483646 h 354"/>
                <a:gd name="T6" fmla="*/ 2147483646 w 325"/>
                <a:gd name="T7" fmla="*/ 2147483646 h 354"/>
                <a:gd name="T8" fmla="*/ 2147483646 w 325"/>
                <a:gd name="T9" fmla="*/ 2147483646 h 354"/>
                <a:gd name="T10" fmla="*/ 2147483646 w 325"/>
                <a:gd name="T11" fmla="*/ 2147483646 h 354"/>
                <a:gd name="T12" fmla="*/ 2147483646 w 325"/>
                <a:gd name="T13" fmla="*/ 2147483646 h 354"/>
                <a:gd name="T14" fmla="*/ 2147483646 w 325"/>
                <a:gd name="T15" fmla="*/ 2147483646 h 354"/>
                <a:gd name="T16" fmla="*/ 2147483646 w 325"/>
                <a:gd name="T17" fmla="*/ 2147483646 h 354"/>
                <a:gd name="T18" fmla="*/ 2147483646 w 325"/>
                <a:gd name="T19" fmla="*/ 2147483646 h 354"/>
                <a:gd name="T20" fmla="*/ 2147483646 w 325"/>
                <a:gd name="T21" fmla="*/ 2147483646 h 354"/>
                <a:gd name="T22" fmla="*/ 2147483646 w 325"/>
                <a:gd name="T23" fmla="*/ 2147483646 h 354"/>
                <a:gd name="T24" fmla="*/ 2147483646 w 325"/>
                <a:gd name="T25" fmla="*/ 2147483646 h 354"/>
                <a:gd name="T26" fmla="*/ 2147483646 w 325"/>
                <a:gd name="T27" fmla="*/ 2147483646 h 354"/>
                <a:gd name="T28" fmla="*/ 2147483646 w 325"/>
                <a:gd name="T29" fmla="*/ 2147483646 h 354"/>
                <a:gd name="T30" fmla="*/ 2147483646 w 325"/>
                <a:gd name="T31" fmla="*/ 2147483646 h 354"/>
                <a:gd name="T32" fmla="*/ 2147483646 w 325"/>
                <a:gd name="T33" fmla="*/ 2147483646 h 354"/>
                <a:gd name="T34" fmla="*/ 2147483646 w 325"/>
                <a:gd name="T35" fmla="*/ 2147483646 h 354"/>
                <a:gd name="T36" fmla="*/ 2147483646 w 325"/>
                <a:gd name="T37" fmla="*/ 2147483646 h 354"/>
                <a:gd name="T38" fmla="*/ 2147483646 w 325"/>
                <a:gd name="T39" fmla="*/ 0 h 354"/>
                <a:gd name="T40" fmla="*/ 2147483646 w 325"/>
                <a:gd name="T41" fmla="*/ 0 h 354"/>
                <a:gd name="T42" fmla="*/ 2147483646 w 325"/>
                <a:gd name="T43" fmla="*/ 0 h 354"/>
                <a:gd name="T44" fmla="*/ 2147483646 w 325"/>
                <a:gd name="T45" fmla="*/ 2147483646 h 354"/>
                <a:gd name="T46" fmla="*/ 2147483646 w 325"/>
                <a:gd name="T47" fmla="*/ 2147483646 h 354"/>
                <a:gd name="T48" fmla="*/ 2147483646 w 325"/>
                <a:gd name="T49" fmla="*/ 2147483646 h 354"/>
                <a:gd name="T50" fmla="*/ 2147483646 w 325"/>
                <a:gd name="T51" fmla="*/ 2147483646 h 354"/>
                <a:gd name="T52" fmla="*/ 2147483646 w 325"/>
                <a:gd name="T53" fmla="*/ 2147483646 h 354"/>
                <a:gd name="T54" fmla="*/ 0 w 325"/>
                <a:gd name="T55" fmla="*/ 2147483646 h 354"/>
                <a:gd name="T56" fmla="*/ 0 w 325"/>
                <a:gd name="T57" fmla="*/ 2147483646 h 354"/>
                <a:gd name="T58" fmla="*/ 0 w 325"/>
                <a:gd name="T59" fmla="*/ 2147483646 h 354"/>
                <a:gd name="T60" fmla="*/ 0 w 325"/>
                <a:gd name="T61" fmla="*/ 2147483646 h 354"/>
                <a:gd name="T62" fmla="*/ 0 w 325"/>
                <a:gd name="T63" fmla="*/ 2147483646 h 354"/>
                <a:gd name="T64" fmla="*/ 0 w 325"/>
                <a:gd name="T65" fmla="*/ 2147483646 h 354"/>
                <a:gd name="T66" fmla="*/ 0 w 325"/>
                <a:gd name="T67" fmla="*/ 2147483646 h 354"/>
                <a:gd name="T68" fmla="*/ 2147483646 w 325"/>
                <a:gd name="T69" fmla="*/ 2147483646 h 354"/>
                <a:gd name="T70" fmla="*/ 2147483646 w 325"/>
                <a:gd name="T71" fmla="*/ 2147483646 h 354"/>
                <a:gd name="T72" fmla="*/ 2147483646 w 325"/>
                <a:gd name="T73" fmla="*/ 2147483646 h 354"/>
                <a:gd name="T74" fmla="*/ 2147483646 w 325"/>
                <a:gd name="T75" fmla="*/ 2147483646 h 354"/>
                <a:gd name="T76" fmla="*/ 2147483646 w 325"/>
                <a:gd name="T77" fmla="*/ 2147483646 h 354"/>
                <a:gd name="T78" fmla="*/ 2147483646 w 325"/>
                <a:gd name="T79" fmla="*/ 2147483646 h 354"/>
                <a:gd name="T80" fmla="*/ 2147483646 w 325"/>
                <a:gd name="T81" fmla="*/ 2147483646 h 354"/>
                <a:gd name="T82" fmla="*/ 2147483646 w 325"/>
                <a:gd name="T83" fmla="*/ 2147483646 h 3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25"/>
                <a:gd name="T127" fmla="*/ 0 h 354"/>
                <a:gd name="T128" fmla="*/ 325 w 325"/>
                <a:gd name="T129" fmla="*/ 354 h 3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25" h="354">
                  <a:moveTo>
                    <a:pt x="157" y="354"/>
                  </a:moveTo>
                  <a:lnTo>
                    <a:pt x="185" y="345"/>
                  </a:lnTo>
                  <a:lnTo>
                    <a:pt x="213" y="336"/>
                  </a:lnTo>
                  <a:lnTo>
                    <a:pt x="241" y="319"/>
                  </a:lnTo>
                  <a:lnTo>
                    <a:pt x="269" y="302"/>
                  </a:lnTo>
                  <a:lnTo>
                    <a:pt x="287" y="267"/>
                  </a:lnTo>
                  <a:lnTo>
                    <a:pt x="306" y="242"/>
                  </a:lnTo>
                  <a:lnTo>
                    <a:pt x="306" y="224"/>
                  </a:lnTo>
                  <a:lnTo>
                    <a:pt x="315" y="207"/>
                  </a:lnTo>
                  <a:lnTo>
                    <a:pt x="315" y="190"/>
                  </a:lnTo>
                  <a:lnTo>
                    <a:pt x="325" y="181"/>
                  </a:lnTo>
                  <a:lnTo>
                    <a:pt x="315" y="155"/>
                  </a:lnTo>
                  <a:lnTo>
                    <a:pt x="315" y="138"/>
                  </a:lnTo>
                  <a:lnTo>
                    <a:pt x="306" y="121"/>
                  </a:lnTo>
                  <a:lnTo>
                    <a:pt x="306" y="104"/>
                  </a:lnTo>
                  <a:lnTo>
                    <a:pt x="287" y="78"/>
                  </a:lnTo>
                  <a:lnTo>
                    <a:pt x="269" y="52"/>
                  </a:lnTo>
                  <a:lnTo>
                    <a:pt x="241" y="26"/>
                  </a:lnTo>
                  <a:lnTo>
                    <a:pt x="213" y="18"/>
                  </a:lnTo>
                  <a:lnTo>
                    <a:pt x="185" y="0"/>
                  </a:lnTo>
                  <a:lnTo>
                    <a:pt x="157" y="0"/>
                  </a:lnTo>
                  <a:lnTo>
                    <a:pt x="120" y="0"/>
                  </a:lnTo>
                  <a:lnTo>
                    <a:pt x="92" y="18"/>
                  </a:lnTo>
                  <a:lnTo>
                    <a:pt x="65" y="26"/>
                  </a:lnTo>
                  <a:lnTo>
                    <a:pt x="37" y="52"/>
                  </a:lnTo>
                  <a:lnTo>
                    <a:pt x="18" y="78"/>
                  </a:lnTo>
                  <a:lnTo>
                    <a:pt x="9" y="104"/>
                  </a:lnTo>
                  <a:lnTo>
                    <a:pt x="0" y="121"/>
                  </a:lnTo>
                  <a:lnTo>
                    <a:pt x="0" y="138"/>
                  </a:lnTo>
                  <a:lnTo>
                    <a:pt x="0" y="155"/>
                  </a:lnTo>
                  <a:lnTo>
                    <a:pt x="0" y="181"/>
                  </a:lnTo>
                  <a:lnTo>
                    <a:pt x="0" y="190"/>
                  </a:lnTo>
                  <a:lnTo>
                    <a:pt x="0" y="207"/>
                  </a:lnTo>
                  <a:lnTo>
                    <a:pt x="0" y="224"/>
                  </a:lnTo>
                  <a:lnTo>
                    <a:pt x="9" y="242"/>
                  </a:lnTo>
                  <a:lnTo>
                    <a:pt x="18" y="267"/>
                  </a:lnTo>
                  <a:lnTo>
                    <a:pt x="37" y="302"/>
                  </a:lnTo>
                  <a:lnTo>
                    <a:pt x="65" y="319"/>
                  </a:lnTo>
                  <a:lnTo>
                    <a:pt x="92" y="336"/>
                  </a:lnTo>
                  <a:lnTo>
                    <a:pt x="120" y="345"/>
                  </a:lnTo>
                  <a:lnTo>
                    <a:pt x="157" y="3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94" name="Freeform 20">
              <a:extLst>
                <a:ext uri="{FF2B5EF4-FFF2-40B4-BE49-F238E27FC236}">
                  <a16:creationId xmlns:a16="http://schemas.microsoft.com/office/drawing/2014/main" id="{E28A4B67-6946-4590-B36E-3624B0A05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0804" y="4200218"/>
              <a:ext cx="474057" cy="1288435"/>
            </a:xfrm>
            <a:custGeom>
              <a:avLst/>
              <a:gdLst>
                <a:gd name="T0" fmla="*/ 0 w 307"/>
                <a:gd name="T1" fmla="*/ 2147483646 h 938"/>
                <a:gd name="T2" fmla="*/ 2147483646 w 307"/>
                <a:gd name="T3" fmla="*/ 2147483646 h 938"/>
                <a:gd name="T4" fmla="*/ 2147483646 w 307"/>
                <a:gd name="T5" fmla="*/ 2147483646 h 938"/>
                <a:gd name="T6" fmla="*/ 2147483646 w 307"/>
                <a:gd name="T7" fmla="*/ 2147483646 h 938"/>
                <a:gd name="T8" fmla="*/ 2147483646 w 307"/>
                <a:gd name="T9" fmla="*/ 2147483646 h 938"/>
                <a:gd name="T10" fmla="*/ 2147483646 w 307"/>
                <a:gd name="T11" fmla="*/ 2147483646 h 938"/>
                <a:gd name="T12" fmla="*/ 2147483646 w 307"/>
                <a:gd name="T13" fmla="*/ 2147483646 h 938"/>
                <a:gd name="T14" fmla="*/ 2147483646 w 307"/>
                <a:gd name="T15" fmla="*/ 2147483646 h 938"/>
                <a:gd name="T16" fmla="*/ 2147483646 w 307"/>
                <a:gd name="T17" fmla="*/ 2147483646 h 938"/>
                <a:gd name="T18" fmla="*/ 2147483646 w 307"/>
                <a:gd name="T19" fmla="*/ 0 h 938"/>
                <a:gd name="T20" fmla="*/ 2147483646 w 307"/>
                <a:gd name="T21" fmla="*/ 0 h 938"/>
                <a:gd name="T22" fmla="*/ 2147483646 w 307"/>
                <a:gd name="T23" fmla="*/ 2147483646 h 938"/>
                <a:gd name="T24" fmla="*/ 2147483646 w 307"/>
                <a:gd name="T25" fmla="*/ 2147483646 h 938"/>
                <a:gd name="T26" fmla="*/ 2147483646 w 307"/>
                <a:gd name="T27" fmla="*/ 2147483646 h 938"/>
                <a:gd name="T28" fmla="*/ 2147483646 w 307"/>
                <a:gd name="T29" fmla="*/ 2147483646 h 938"/>
                <a:gd name="T30" fmla="*/ 2147483646 w 307"/>
                <a:gd name="T31" fmla="*/ 2147483646 h 938"/>
                <a:gd name="T32" fmla="*/ 2147483646 w 307"/>
                <a:gd name="T33" fmla="*/ 2147483646 h 938"/>
                <a:gd name="T34" fmla="*/ 2147483646 w 307"/>
                <a:gd name="T35" fmla="*/ 2147483646 h 938"/>
                <a:gd name="T36" fmla="*/ 2147483646 w 307"/>
                <a:gd name="T37" fmla="*/ 2147483646 h 938"/>
                <a:gd name="T38" fmla="*/ 0 w 307"/>
                <a:gd name="T39" fmla="*/ 2147483646 h 938"/>
                <a:gd name="T40" fmla="*/ 0 w 307"/>
                <a:gd name="T41" fmla="*/ 2147483646 h 9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7"/>
                <a:gd name="T64" fmla="*/ 0 h 938"/>
                <a:gd name="T65" fmla="*/ 307 w 307"/>
                <a:gd name="T66" fmla="*/ 938 h 9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7" h="938">
                  <a:moveTo>
                    <a:pt x="0" y="938"/>
                  </a:moveTo>
                  <a:lnTo>
                    <a:pt x="19" y="86"/>
                  </a:lnTo>
                  <a:lnTo>
                    <a:pt x="19" y="77"/>
                  </a:lnTo>
                  <a:lnTo>
                    <a:pt x="47" y="60"/>
                  </a:lnTo>
                  <a:lnTo>
                    <a:pt x="56" y="43"/>
                  </a:lnTo>
                  <a:lnTo>
                    <a:pt x="74" y="34"/>
                  </a:lnTo>
                  <a:lnTo>
                    <a:pt x="84" y="25"/>
                  </a:lnTo>
                  <a:lnTo>
                    <a:pt x="112" y="17"/>
                  </a:lnTo>
                  <a:lnTo>
                    <a:pt x="130" y="8"/>
                  </a:lnTo>
                  <a:lnTo>
                    <a:pt x="149" y="0"/>
                  </a:lnTo>
                  <a:lnTo>
                    <a:pt x="177" y="0"/>
                  </a:lnTo>
                  <a:lnTo>
                    <a:pt x="204" y="8"/>
                  </a:lnTo>
                  <a:lnTo>
                    <a:pt x="223" y="8"/>
                  </a:lnTo>
                  <a:lnTo>
                    <a:pt x="251" y="34"/>
                  </a:lnTo>
                  <a:lnTo>
                    <a:pt x="260" y="43"/>
                  </a:lnTo>
                  <a:lnTo>
                    <a:pt x="279" y="51"/>
                  </a:lnTo>
                  <a:lnTo>
                    <a:pt x="288" y="68"/>
                  </a:lnTo>
                  <a:lnTo>
                    <a:pt x="307" y="86"/>
                  </a:lnTo>
                  <a:lnTo>
                    <a:pt x="307" y="904"/>
                  </a:lnTo>
                  <a:lnTo>
                    <a:pt x="0" y="938"/>
                  </a:lnTo>
                  <a:close/>
                </a:path>
              </a:pathLst>
            </a:custGeom>
            <a:solidFill>
              <a:srgbClr val="FF9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95" name="Freeform 21">
              <a:extLst>
                <a:ext uri="{FF2B5EF4-FFF2-40B4-BE49-F238E27FC236}">
                  <a16:creationId xmlns:a16="http://schemas.microsoft.com/office/drawing/2014/main" id="{629B5325-783C-418F-9CEF-6B8B5B2D5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5370" y="3868379"/>
              <a:ext cx="269246" cy="1063113"/>
            </a:xfrm>
            <a:custGeom>
              <a:avLst/>
              <a:gdLst>
                <a:gd name="T0" fmla="*/ 0 w 177"/>
                <a:gd name="T1" fmla="*/ 2147483646 h 775"/>
                <a:gd name="T2" fmla="*/ 2147483646 w 177"/>
                <a:gd name="T3" fmla="*/ 2147483646 h 775"/>
                <a:gd name="T4" fmla="*/ 2147483646 w 177"/>
                <a:gd name="T5" fmla="*/ 2147483646 h 775"/>
                <a:gd name="T6" fmla="*/ 2147483646 w 177"/>
                <a:gd name="T7" fmla="*/ 2147483646 h 775"/>
                <a:gd name="T8" fmla="*/ 2147483646 w 177"/>
                <a:gd name="T9" fmla="*/ 2147483646 h 775"/>
                <a:gd name="T10" fmla="*/ 2147483646 w 177"/>
                <a:gd name="T11" fmla="*/ 2147483646 h 775"/>
                <a:gd name="T12" fmla="*/ 2147483646 w 177"/>
                <a:gd name="T13" fmla="*/ 0 h 775"/>
                <a:gd name="T14" fmla="*/ 2147483646 w 177"/>
                <a:gd name="T15" fmla="*/ 2147483646 h 775"/>
                <a:gd name="T16" fmla="*/ 2147483646 w 177"/>
                <a:gd name="T17" fmla="*/ 2147483646 h 775"/>
                <a:gd name="T18" fmla="*/ 2147483646 w 177"/>
                <a:gd name="T19" fmla="*/ 2147483646 h 775"/>
                <a:gd name="T20" fmla="*/ 2147483646 w 177"/>
                <a:gd name="T21" fmla="*/ 2147483646 h 775"/>
                <a:gd name="T22" fmla="*/ 2147483646 w 177"/>
                <a:gd name="T23" fmla="*/ 2147483646 h 775"/>
                <a:gd name="T24" fmla="*/ 2147483646 w 177"/>
                <a:gd name="T25" fmla="*/ 2147483646 h 775"/>
                <a:gd name="T26" fmla="*/ 0 w 177"/>
                <a:gd name="T27" fmla="*/ 2147483646 h 775"/>
                <a:gd name="T28" fmla="*/ 0 w 177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7"/>
                  </a:moveTo>
                  <a:lnTo>
                    <a:pt x="9" y="61"/>
                  </a:lnTo>
                  <a:lnTo>
                    <a:pt x="9" y="52"/>
                  </a:lnTo>
                  <a:lnTo>
                    <a:pt x="19" y="44"/>
                  </a:lnTo>
                  <a:lnTo>
                    <a:pt x="28" y="26"/>
                  </a:lnTo>
                  <a:lnTo>
                    <a:pt x="56" y="9"/>
                  </a:lnTo>
                  <a:lnTo>
                    <a:pt x="74" y="0"/>
                  </a:lnTo>
                  <a:lnTo>
                    <a:pt x="102" y="9"/>
                  </a:lnTo>
                  <a:lnTo>
                    <a:pt x="112" y="9"/>
                  </a:lnTo>
                  <a:lnTo>
                    <a:pt x="130" y="26"/>
                  </a:lnTo>
                  <a:lnTo>
                    <a:pt x="149" y="35"/>
                  </a:lnTo>
                  <a:lnTo>
                    <a:pt x="167" y="61"/>
                  </a:lnTo>
                  <a:lnTo>
                    <a:pt x="177" y="775"/>
                  </a:lnTo>
                  <a:lnTo>
                    <a:pt x="0" y="767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96" name="Freeform 22">
              <a:extLst>
                <a:ext uri="{FF2B5EF4-FFF2-40B4-BE49-F238E27FC236}">
                  <a16:creationId xmlns:a16="http://schemas.microsoft.com/office/drawing/2014/main" id="{635E6C8F-4069-429D-98A4-0ADEC5468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152" y="3858137"/>
              <a:ext cx="273848" cy="1063113"/>
            </a:xfrm>
            <a:custGeom>
              <a:avLst/>
              <a:gdLst>
                <a:gd name="T0" fmla="*/ 0 w 176"/>
                <a:gd name="T1" fmla="*/ 2147483646 h 775"/>
                <a:gd name="T2" fmla="*/ 2147483646 w 176"/>
                <a:gd name="T3" fmla="*/ 2147483646 h 775"/>
                <a:gd name="T4" fmla="*/ 2147483646 w 176"/>
                <a:gd name="T5" fmla="*/ 2147483646 h 775"/>
                <a:gd name="T6" fmla="*/ 2147483646 w 176"/>
                <a:gd name="T7" fmla="*/ 2147483646 h 775"/>
                <a:gd name="T8" fmla="*/ 2147483646 w 176"/>
                <a:gd name="T9" fmla="*/ 2147483646 h 775"/>
                <a:gd name="T10" fmla="*/ 2147483646 w 176"/>
                <a:gd name="T11" fmla="*/ 2147483646 h 775"/>
                <a:gd name="T12" fmla="*/ 2147483646 w 176"/>
                <a:gd name="T13" fmla="*/ 0 h 775"/>
                <a:gd name="T14" fmla="*/ 2147483646 w 176"/>
                <a:gd name="T15" fmla="*/ 0 h 775"/>
                <a:gd name="T16" fmla="*/ 2147483646 w 176"/>
                <a:gd name="T17" fmla="*/ 2147483646 h 775"/>
                <a:gd name="T18" fmla="*/ 2147483646 w 176"/>
                <a:gd name="T19" fmla="*/ 2147483646 h 775"/>
                <a:gd name="T20" fmla="*/ 2147483646 w 176"/>
                <a:gd name="T21" fmla="*/ 2147483646 h 775"/>
                <a:gd name="T22" fmla="*/ 2147483646 w 176"/>
                <a:gd name="T23" fmla="*/ 2147483646 h 775"/>
                <a:gd name="T24" fmla="*/ 2147483646 w 176"/>
                <a:gd name="T25" fmla="*/ 2147483646 h 775"/>
                <a:gd name="T26" fmla="*/ 0 w 176"/>
                <a:gd name="T27" fmla="*/ 2147483646 h 775"/>
                <a:gd name="T28" fmla="*/ 0 w 176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6"/>
                <a:gd name="T46" fmla="*/ 0 h 775"/>
                <a:gd name="T47" fmla="*/ 176 w 17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6" h="775">
                  <a:moveTo>
                    <a:pt x="0" y="766"/>
                  </a:moveTo>
                  <a:lnTo>
                    <a:pt x="9" y="60"/>
                  </a:lnTo>
                  <a:lnTo>
                    <a:pt x="9" y="52"/>
                  </a:lnTo>
                  <a:lnTo>
                    <a:pt x="18" y="43"/>
                  </a:lnTo>
                  <a:lnTo>
                    <a:pt x="37" y="17"/>
                  </a:lnTo>
                  <a:lnTo>
                    <a:pt x="56" y="8"/>
                  </a:lnTo>
                  <a:lnTo>
                    <a:pt x="74" y="0"/>
                  </a:lnTo>
                  <a:lnTo>
                    <a:pt x="111" y="0"/>
                  </a:lnTo>
                  <a:lnTo>
                    <a:pt x="121" y="8"/>
                  </a:lnTo>
                  <a:lnTo>
                    <a:pt x="139" y="17"/>
                  </a:lnTo>
                  <a:lnTo>
                    <a:pt x="158" y="34"/>
                  </a:lnTo>
                  <a:lnTo>
                    <a:pt x="176" y="60"/>
                  </a:lnTo>
                  <a:lnTo>
                    <a:pt x="17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97" name="Freeform 23">
              <a:extLst>
                <a:ext uri="{FF2B5EF4-FFF2-40B4-BE49-F238E27FC236}">
                  <a16:creationId xmlns:a16="http://schemas.microsoft.com/office/drawing/2014/main" id="{44CF9101-0AF7-4A54-B23A-B18E01C6F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933" y="3858137"/>
              <a:ext cx="273848" cy="1063113"/>
            </a:xfrm>
            <a:custGeom>
              <a:avLst/>
              <a:gdLst>
                <a:gd name="T0" fmla="*/ 0 w 177"/>
                <a:gd name="T1" fmla="*/ 2147483646 h 775"/>
                <a:gd name="T2" fmla="*/ 2147483646 w 177"/>
                <a:gd name="T3" fmla="*/ 2147483646 h 775"/>
                <a:gd name="T4" fmla="*/ 2147483646 w 177"/>
                <a:gd name="T5" fmla="*/ 2147483646 h 775"/>
                <a:gd name="T6" fmla="*/ 2147483646 w 177"/>
                <a:gd name="T7" fmla="*/ 2147483646 h 775"/>
                <a:gd name="T8" fmla="*/ 2147483646 w 177"/>
                <a:gd name="T9" fmla="*/ 2147483646 h 775"/>
                <a:gd name="T10" fmla="*/ 2147483646 w 177"/>
                <a:gd name="T11" fmla="*/ 2147483646 h 775"/>
                <a:gd name="T12" fmla="*/ 2147483646 w 177"/>
                <a:gd name="T13" fmla="*/ 0 h 775"/>
                <a:gd name="T14" fmla="*/ 2147483646 w 177"/>
                <a:gd name="T15" fmla="*/ 0 h 775"/>
                <a:gd name="T16" fmla="*/ 2147483646 w 177"/>
                <a:gd name="T17" fmla="*/ 2147483646 h 775"/>
                <a:gd name="T18" fmla="*/ 2147483646 w 177"/>
                <a:gd name="T19" fmla="*/ 2147483646 h 775"/>
                <a:gd name="T20" fmla="*/ 2147483646 w 177"/>
                <a:gd name="T21" fmla="*/ 2147483646 h 775"/>
                <a:gd name="T22" fmla="*/ 2147483646 w 177"/>
                <a:gd name="T23" fmla="*/ 2147483646 h 775"/>
                <a:gd name="T24" fmla="*/ 2147483646 w 177"/>
                <a:gd name="T25" fmla="*/ 2147483646 h 775"/>
                <a:gd name="T26" fmla="*/ 0 w 177"/>
                <a:gd name="T27" fmla="*/ 2147483646 h 775"/>
                <a:gd name="T28" fmla="*/ 0 w 177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6"/>
                  </a:moveTo>
                  <a:lnTo>
                    <a:pt x="10" y="60"/>
                  </a:lnTo>
                  <a:lnTo>
                    <a:pt x="10" y="52"/>
                  </a:lnTo>
                  <a:lnTo>
                    <a:pt x="19" y="43"/>
                  </a:lnTo>
                  <a:lnTo>
                    <a:pt x="38" y="17"/>
                  </a:lnTo>
                  <a:lnTo>
                    <a:pt x="56" y="8"/>
                  </a:lnTo>
                  <a:lnTo>
                    <a:pt x="75" y="0"/>
                  </a:lnTo>
                  <a:lnTo>
                    <a:pt x="103" y="0"/>
                  </a:lnTo>
                  <a:lnTo>
                    <a:pt x="121" y="8"/>
                  </a:lnTo>
                  <a:lnTo>
                    <a:pt x="140" y="17"/>
                  </a:lnTo>
                  <a:lnTo>
                    <a:pt x="149" y="34"/>
                  </a:lnTo>
                  <a:lnTo>
                    <a:pt x="168" y="60"/>
                  </a:lnTo>
                  <a:lnTo>
                    <a:pt x="177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98" name="Freeform 24">
              <a:extLst>
                <a:ext uri="{FF2B5EF4-FFF2-40B4-BE49-F238E27FC236}">
                  <a16:creationId xmlns:a16="http://schemas.microsoft.com/office/drawing/2014/main" id="{D011D312-5EB3-4C64-B51F-07015ECA2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8757" y="2762250"/>
              <a:ext cx="1530328" cy="852129"/>
            </a:xfrm>
            <a:custGeom>
              <a:avLst/>
              <a:gdLst>
                <a:gd name="T0" fmla="*/ 0 w 994"/>
                <a:gd name="T1" fmla="*/ 2147483646 h 620"/>
                <a:gd name="T2" fmla="*/ 0 w 994"/>
                <a:gd name="T3" fmla="*/ 2147483646 h 620"/>
                <a:gd name="T4" fmla="*/ 2147483646 w 994"/>
                <a:gd name="T5" fmla="*/ 0 h 620"/>
                <a:gd name="T6" fmla="*/ 2147483646 w 994"/>
                <a:gd name="T7" fmla="*/ 2147483646 h 620"/>
                <a:gd name="T8" fmla="*/ 2147483646 w 994"/>
                <a:gd name="T9" fmla="*/ 2147483646 h 620"/>
                <a:gd name="T10" fmla="*/ 2147483646 w 994"/>
                <a:gd name="T11" fmla="*/ 2147483646 h 620"/>
                <a:gd name="T12" fmla="*/ 0 w 994"/>
                <a:gd name="T13" fmla="*/ 2147483646 h 620"/>
                <a:gd name="T14" fmla="*/ 0 w 994"/>
                <a:gd name="T15" fmla="*/ 2147483646 h 6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94"/>
                <a:gd name="T25" fmla="*/ 0 h 620"/>
                <a:gd name="T26" fmla="*/ 994 w 994"/>
                <a:gd name="T27" fmla="*/ 620 h 6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94" h="620">
                  <a:moveTo>
                    <a:pt x="0" y="620"/>
                  </a:moveTo>
                  <a:lnTo>
                    <a:pt x="0" y="551"/>
                  </a:lnTo>
                  <a:lnTo>
                    <a:pt x="576" y="0"/>
                  </a:lnTo>
                  <a:lnTo>
                    <a:pt x="994" y="491"/>
                  </a:lnTo>
                  <a:lnTo>
                    <a:pt x="994" y="594"/>
                  </a:lnTo>
                  <a:lnTo>
                    <a:pt x="567" y="95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099" name="Freeform 25">
              <a:extLst>
                <a:ext uri="{FF2B5EF4-FFF2-40B4-BE49-F238E27FC236}">
                  <a16:creationId xmlns:a16="http://schemas.microsoft.com/office/drawing/2014/main" id="{4C496820-6B2E-4B33-BE7A-CD550AB18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9300" y="1340669"/>
              <a:ext cx="115062" cy="589935"/>
            </a:xfrm>
            <a:custGeom>
              <a:avLst/>
              <a:gdLst>
                <a:gd name="T0" fmla="*/ 0 w 74"/>
                <a:gd name="T1" fmla="*/ 2147483646 h 430"/>
                <a:gd name="T2" fmla="*/ 0 w 74"/>
                <a:gd name="T3" fmla="*/ 0 h 430"/>
                <a:gd name="T4" fmla="*/ 2147483646 w 74"/>
                <a:gd name="T5" fmla="*/ 0 h 430"/>
                <a:gd name="T6" fmla="*/ 2147483646 w 74"/>
                <a:gd name="T7" fmla="*/ 2147483646 h 430"/>
                <a:gd name="T8" fmla="*/ 0 w 74"/>
                <a:gd name="T9" fmla="*/ 2147483646 h 430"/>
                <a:gd name="T10" fmla="*/ 0 w 74"/>
                <a:gd name="T11" fmla="*/ 2147483646 h 4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430"/>
                <a:gd name="T20" fmla="*/ 74 w 74"/>
                <a:gd name="T21" fmla="*/ 430 h 4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430">
                  <a:moveTo>
                    <a:pt x="0" y="430"/>
                  </a:moveTo>
                  <a:lnTo>
                    <a:pt x="0" y="0"/>
                  </a:lnTo>
                  <a:lnTo>
                    <a:pt x="74" y="0"/>
                  </a:lnTo>
                  <a:lnTo>
                    <a:pt x="74" y="430"/>
                  </a:lnTo>
                  <a:lnTo>
                    <a:pt x="0" y="43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3100" name="Freeform 26">
              <a:extLst>
                <a:ext uri="{FF2B5EF4-FFF2-40B4-BE49-F238E27FC236}">
                  <a16:creationId xmlns:a16="http://schemas.microsoft.com/office/drawing/2014/main" id="{7C604818-C232-4E5A-88CE-09E90CBDF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2104" y="1518879"/>
              <a:ext cx="469454" cy="106516"/>
            </a:xfrm>
            <a:custGeom>
              <a:avLst/>
              <a:gdLst>
                <a:gd name="T0" fmla="*/ 0 w 306"/>
                <a:gd name="T1" fmla="*/ 0 h 77"/>
                <a:gd name="T2" fmla="*/ 2147483646 w 306"/>
                <a:gd name="T3" fmla="*/ 0 h 77"/>
                <a:gd name="T4" fmla="*/ 2147483646 w 306"/>
                <a:gd name="T5" fmla="*/ 2147483646 h 77"/>
                <a:gd name="T6" fmla="*/ 0 w 306"/>
                <a:gd name="T7" fmla="*/ 2147483646 h 77"/>
                <a:gd name="T8" fmla="*/ 0 w 306"/>
                <a:gd name="T9" fmla="*/ 0 h 77"/>
                <a:gd name="T10" fmla="*/ 0 w 306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"/>
                <a:gd name="T19" fmla="*/ 0 h 77"/>
                <a:gd name="T20" fmla="*/ 306 w 306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" h="77">
                  <a:moveTo>
                    <a:pt x="0" y="0"/>
                  </a:moveTo>
                  <a:lnTo>
                    <a:pt x="306" y="0"/>
                  </a:lnTo>
                  <a:lnTo>
                    <a:pt x="306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grpSp>
          <p:nvGrpSpPr>
            <p:cNvPr id="3101" name="Group 27">
              <a:extLst>
                <a:ext uri="{FF2B5EF4-FFF2-40B4-BE49-F238E27FC236}">
                  <a16:creationId xmlns:a16="http://schemas.microsoft.com/office/drawing/2014/main" id="{CEE008CE-FE7D-4158-A341-4B8518AF16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4797" y="5468169"/>
              <a:ext cx="5387216" cy="1214694"/>
              <a:chOff x="1835" y="2692"/>
              <a:chExt cx="1400" cy="354"/>
            </a:xfrm>
          </p:grpSpPr>
          <p:pic>
            <p:nvPicPr>
              <p:cNvPr id="3103" name="Picture 28" descr="彩虹1">
                <a:extLst>
                  <a:ext uri="{FF2B5EF4-FFF2-40B4-BE49-F238E27FC236}">
                    <a16:creationId xmlns:a16="http://schemas.microsoft.com/office/drawing/2014/main" id="{727C1074-BECF-46CE-9D16-E700C89B15F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2692"/>
                <a:ext cx="703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4" name="Picture 29" descr="家1">
                <a:extLst>
                  <a:ext uri="{FF2B5EF4-FFF2-40B4-BE49-F238E27FC236}">
                    <a16:creationId xmlns:a16="http://schemas.microsoft.com/office/drawing/2014/main" id="{9868FD84-680F-4788-9368-7B827DEAB01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3" y="2693"/>
                <a:ext cx="702" cy="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102" name="Freeform 30">
              <a:extLst>
                <a:ext uri="{FF2B5EF4-FFF2-40B4-BE49-F238E27FC236}">
                  <a16:creationId xmlns:a16="http://schemas.microsoft.com/office/drawing/2014/main" id="{4A6CE405-C5A9-444D-80FF-BF6A36430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5151" y="4403008"/>
              <a:ext cx="2770700" cy="1071306"/>
            </a:xfrm>
            <a:custGeom>
              <a:avLst/>
              <a:gdLst>
                <a:gd name="T0" fmla="*/ 2147483646 w 1430"/>
                <a:gd name="T1" fmla="*/ 2147483646 h 619"/>
                <a:gd name="T2" fmla="*/ 2147483646 w 1430"/>
                <a:gd name="T3" fmla="*/ 2147483646 h 619"/>
                <a:gd name="T4" fmla="*/ 2147483646 w 1430"/>
                <a:gd name="T5" fmla="*/ 2147483646 h 619"/>
                <a:gd name="T6" fmla="*/ 2147483646 w 1430"/>
                <a:gd name="T7" fmla="*/ 0 h 619"/>
                <a:gd name="T8" fmla="*/ 2147483646 w 1430"/>
                <a:gd name="T9" fmla="*/ 2147483646 h 619"/>
                <a:gd name="T10" fmla="*/ 2147483646 w 1430"/>
                <a:gd name="T11" fmla="*/ 2147483646 h 619"/>
                <a:gd name="T12" fmla="*/ 2147483646 w 1430"/>
                <a:gd name="T13" fmla="*/ 2147483646 h 619"/>
                <a:gd name="T14" fmla="*/ 2147483646 w 1430"/>
                <a:gd name="T15" fmla="*/ 2147483646 h 619"/>
                <a:gd name="T16" fmla="*/ 2147483646 w 1430"/>
                <a:gd name="T17" fmla="*/ 2147483646 h 619"/>
                <a:gd name="T18" fmla="*/ 2147483646 w 1430"/>
                <a:gd name="T19" fmla="*/ 2147483646 h 619"/>
                <a:gd name="T20" fmla="*/ 2147483646 w 1430"/>
                <a:gd name="T21" fmla="*/ 2147483646 h 619"/>
                <a:gd name="T22" fmla="*/ 2147483646 w 1430"/>
                <a:gd name="T23" fmla="*/ 2147483646 h 619"/>
                <a:gd name="T24" fmla="*/ 2147483646 w 1430"/>
                <a:gd name="T25" fmla="*/ 2147483646 h 619"/>
                <a:gd name="T26" fmla="*/ 2147483646 w 1430"/>
                <a:gd name="T27" fmla="*/ 2147483646 h 619"/>
                <a:gd name="T28" fmla="*/ 2147483646 w 1430"/>
                <a:gd name="T29" fmla="*/ 2147483646 h 619"/>
                <a:gd name="T30" fmla="*/ 2147483646 w 1430"/>
                <a:gd name="T31" fmla="*/ 2147483646 h 619"/>
                <a:gd name="T32" fmla="*/ 2147483646 w 1430"/>
                <a:gd name="T33" fmla="*/ 2147483646 h 619"/>
                <a:gd name="T34" fmla="*/ 2147483646 w 1430"/>
                <a:gd name="T35" fmla="*/ 2147483646 h 619"/>
                <a:gd name="T36" fmla="*/ 2147483646 w 1430"/>
                <a:gd name="T37" fmla="*/ 2147483646 h 619"/>
                <a:gd name="T38" fmla="*/ 2147483646 w 1430"/>
                <a:gd name="T39" fmla="*/ 2147483646 h 619"/>
                <a:gd name="T40" fmla="*/ 2147483646 w 1430"/>
                <a:gd name="T41" fmla="*/ 2147483646 h 619"/>
                <a:gd name="T42" fmla="*/ 2147483646 w 1430"/>
                <a:gd name="T43" fmla="*/ 2147483646 h 619"/>
                <a:gd name="T44" fmla="*/ 2147483646 w 1430"/>
                <a:gd name="T45" fmla="*/ 2147483646 h 619"/>
                <a:gd name="T46" fmla="*/ 2147483646 w 1430"/>
                <a:gd name="T47" fmla="*/ 2147483646 h 619"/>
                <a:gd name="T48" fmla="*/ 2147483646 w 1430"/>
                <a:gd name="T49" fmla="*/ 2147483646 h 619"/>
                <a:gd name="T50" fmla="*/ 2147483646 w 1430"/>
                <a:gd name="T51" fmla="*/ 2147483646 h 619"/>
                <a:gd name="T52" fmla="*/ 2147483646 w 1430"/>
                <a:gd name="T53" fmla="*/ 2147483646 h 619"/>
                <a:gd name="T54" fmla="*/ 2147483646 w 1430"/>
                <a:gd name="T55" fmla="*/ 2147483646 h 619"/>
                <a:gd name="T56" fmla="*/ 2147483646 w 1430"/>
                <a:gd name="T57" fmla="*/ 2147483646 h 619"/>
                <a:gd name="T58" fmla="*/ 2147483646 w 1430"/>
                <a:gd name="T59" fmla="*/ 2147483646 h 619"/>
                <a:gd name="T60" fmla="*/ 2147483646 w 1430"/>
                <a:gd name="T61" fmla="*/ 2147483646 h 619"/>
                <a:gd name="T62" fmla="*/ 2147483646 w 1430"/>
                <a:gd name="T63" fmla="*/ 2147483646 h 619"/>
                <a:gd name="T64" fmla="*/ 2147483646 w 1430"/>
                <a:gd name="T65" fmla="*/ 2147483646 h 619"/>
                <a:gd name="T66" fmla="*/ 2147483646 w 1430"/>
                <a:gd name="T67" fmla="*/ 2147483646 h 619"/>
                <a:gd name="T68" fmla="*/ 2147483646 w 1430"/>
                <a:gd name="T69" fmla="*/ 2147483646 h 619"/>
                <a:gd name="T70" fmla="*/ 2147483646 w 1430"/>
                <a:gd name="T71" fmla="*/ 2147483646 h 619"/>
                <a:gd name="T72" fmla="*/ 2147483646 w 1430"/>
                <a:gd name="T73" fmla="*/ 2147483646 h 619"/>
                <a:gd name="T74" fmla="*/ 2147483646 w 1430"/>
                <a:gd name="T75" fmla="*/ 2147483646 h 619"/>
                <a:gd name="T76" fmla="*/ 2147483646 w 1430"/>
                <a:gd name="T77" fmla="*/ 2147483646 h 619"/>
                <a:gd name="T78" fmla="*/ 2147483646 w 1430"/>
                <a:gd name="T79" fmla="*/ 2147483646 h 619"/>
                <a:gd name="T80" fmla="*/ 2147483646 w 1430"/>
                <a:gd name="T81" fmla="*/ 2147483646 h 619"/>
                <a:gd name="T82" fmla="*/ 2147483646 w 1430"/>
                <a:gd name="T83" fmla="*/ 2147483646 h 619"/>
                <a:gd name="T84" fmla="*/ 2147483646 w 1430"/>
                <a:gd name="T85" fmla="*/ 2147483646 h 619"/>
                <a:gd name="T86" fmla="*/ 2147483646 w 1430"/>
                <a:gd name="T87" fmla="*/ 2147483646 h 619"/>
                <a:gd name="T88" fmla="*/ 2147483646 w 1430"/>
                <a:gd name="T89" fmla="*/ 2147483646 h 619"/>
                <a:gd name="T90" fmla="*/ 2147483646 w 1430"/>
                <a:gd name="T91" fmla="*/ 2147483646 h 619"/>
                <a:gd name="T92" fmla="*/ 2147483646 w 1430"/>
                <a:gd name="T93" fmla="*/ 2147483646 h 619"/>
                <a:gd name="T94" fmla="*/ 2147483646 w 1430"/>
                <a:gd name="T95" fmla="*/ 2147483646 h 619"/>
                <a:gd name="T96" fmla="*/ 2147483646 w 1430"/>
                <a:gd name="T97" fmla="*/ 2147483646 h 619"/>
                <a:gd name="T98" fmla="*/ 2147483646 w 1430"/>
                <a:gd name="T99" fmla="*/ 2147483646 h 619"/>
                <a:gd name="T100" fmla="*/ 2147483646 w 1430"/>
                <a:gd name="T101" fmla="*/ 2147483646 h 619"/>
                <a:gd name="T102" fmla="*/ 2147483646 w 1430"/>
                <a:gd name="T103" fmla="*/ 2147483646 h 619"/>
                <a:gd name="T104" fmla="*/ 2147483646 w 1430"/>
                <a:gd name="T105" fmla="*/ 2147483646 h 619"/>
                <a:gd name="T106" fmla="*/ 2147483646 w 1430"/>
                <a:gd name="T107" fmla="*/ 2147483646 h 619"/>
                <a:gd name="T108" fmla="*/ 2147483646 w 1430"/>
                <a:gd name="T109" fmla="*/ 2147483646 h 619"/>
                <a:gd name="T110" fmla="*/ 2147483646 w 1430"/>
                <a:gd name="T111" fmla="*/ 2147483646 h 619"/>
                <a:gd name="T112" fmla="*/ 2147483646 w 1430"/>
                <a:gd name="T113" fmla="*/ 2147483646 h 619"/>
                <a:gd name="T114" fmla="*/ 2147483646 w 1430"/>
                <a:gd name="T115" fmla="*/ 2147483646 h 619"/>
                <a:gd name="T116" fmla="*/ 2147483646 w 1430"/>
                <a:gd name="T117" fmla="*/ 2147483646 h 61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19"/>
                <a:gd name="T179" fmla="*/ 1430 w 1430"/>
                <a:gd name="T180" fmla="*/ 619 h 61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19">
                  <a:moveTo>
                    <a:pt x="333" y="205"/>
                  </a:moveTo>
                  <a:lnTo>
                    <a:pt x="333" y="186"/>
                  </a:lnTo>
                  <a:lnTo>
                    <a:pt x="338" y="169"/>
                  </a:lnTo>
                  <a:lnTo>
                    <a:pt x="338" y="155"/>
                  </a:lnTo>
                  <a:lnTo>
                    <a:pt x="342" y="141"/>
                  </a:lnTo>
                  <a:lnTo>
                    <a:pt x="345" y="129"/>
                  </a:lnTo>
                  <a:lnTo>
                    <a:pt x="349" y="117"/>
                  </a:lnTo>
                  <a:lnTo>
                    <a:pt x="354" y="105"/>
                  </a:lnTo>
                  <a:lnTo>
                    <a:pt x="361" y="93"/>
                  </a:lnTo>
                  <a:lnTo>
                    <a:pt x="366" y="81"/>
                  </a:lnTo>
                  <a:lnTo>
                    <a:pt x="371" y="72"/>
                  </a:lnTo>
                  <a:lnTo>
                    <a:pt x="376" y="62"/>
                  </a:lnTo>
                  <a:lnTo>
                    <a:pt x="383" y="57"/>
                  </a:lnTo>
                  <a:lnTo>
                    <a:pt x="395" y="41"/>
                  </a:lnTo>
                  <a:lnTo>
                    <a:pt x="409" y="31"/>
                  </a:lnTo>
                  <a:lnTo>
                    <a:pt x="423" y="19"/>
                  </a:lnTo>
                  <a:lnTo>
                    <a:pt x="438" y="12"/>
                  </a:lnTo>
                  <a:lnTo>
                    <a:pt x="457" y="5"/>
                  </a:lnTo>
                  <a:lnTo>
                    <a:pt x="473" y="3"/>
                  </a:lnTo>
                  <a:lnTo>
                    <a:pt x="490" y="0"/>
                  </a:lnTo>
                  <a:lnTo>
                    <a:pt x="509" y="3"/>
                  </a:lnTo>
                  <a:lnTo>
                    <a:pt x="526" y="3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4"/>
                  </a:lnTo>
                  <a:lnTo>
                    <a:pt x="595" y="22"/>
                  </a:lnTo>
                  <a:lnTo>
                    <a:pt x="614" y="31"/>
                  </a:lnTo>
                  <a:lnTo>
                    <a:pt x="628" y="38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5" y="69"/>
                  </a:lnTo>
                  <a:lnTo>
                    <a:pt x="687" y="79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10"/>
                  </a:lnTo>
                  <a:lnTo>
                    <a:pt x="733" y="122"/>
                  </a:lnTo>
                  <a:lnTo>
                    <a:pt x="740" y="131"/>
                  </a:lnTo>
                  <a:lnTo>
                    <a:pt x="744" y="141"/>
                  </a:lnTo>
                  <a:lnTo>
                    <a:pt x="752" y="152"/>
                  </a:lnTo>
                  <a:lnTo>
                    <a:pt x="754" y="157"/>
                  </a:lnTo>
                  <a:lnTo>
                    <a:pt x="759" y="160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8"/>
                  </a:lnTo>
                  <a:lnTo>
                    <a:pt x="804" y="141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5" y="126"/>
                  </a:lnTo>
                  <a:lnTo>
                    <a:pt x="837" y="122"/>
                  </a:lnTo>
                  <a:lnTo>
                    <a:pt x="842" y="117"/>
                  </a:lnTo>
                  <a:lnTo>
                    <a:pt x="852" y="110"/>
                  </a:lnTo>
                  <a:lnTo>
                    <a:pt x="861" y="105"/>
                  </a:lnTo>
                  <a:lnTo>
                    <a:pt x="871" y="100"/>
                  </a:lnTo>
                  <a:lnTo>
                    <a:pt x="880" y="95"/>
                  </a:lnTo>
                  <a:lnTo>
                    <a:pt x="890" y="93"/>
                  </a:lnTo>
                  <a:lnTo>
                    <a:pt x="902" y="86"/>
                  </a:lnTo>
                  <a:lnTo>
                    <a:pt x="911" y="86"/>
                  </a:lnTo>
                  <a:lnTo>
                    <a:pt x="921" y="81"/>
                  </a:lnTo>
                  <a:lnTo>
                    <a:pt x="932" y="79"/>
                  </a:lnTo>
                  <a:lnTo>
                    <a:pt x="944" y="76"/>
                  </a:lnTo>
                  <a:lnTo>
                    <a:pt x="956" y="76"/>
                  </a:lnTo>
                  <a:lnTo>
                    <a:pt x="966" y="74"/>
                  </a:lnTo>
                  <a:lnTo>
                    <a:pt x="978" y="76"/>
                  </a:lnTo>
                  <a:lnTo>
                    <a:pt x="990" y="76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2" y="91"/>
                  </a:lnTo>
                  <a:lnTo>
                    <a:pt x="1044" y="95"/>
                  </a:lnTo>
                  <a:lnTo>
                    <a:pt x="1051" y="100"/>
                  </a:lnTo>
                  <a:lnTo>
                    <a:pt x="1063" y="105"/>
                  </a:lnTo>
                  <a:lnTo>
                    <a:pt x="1071" y="112"/>
                  </a:lnTo>
                  <a:lnTo>
                    <a:pt x="1080" y="122"/>
                  </a:lnTo>
                  <a:lnTo>
                    <a:pt x="1092" y="133"/>
                  </a:lnTo>
                  <a:lnTo>
                    <a:pt x="1104" y="148"/>
                  </a:lnTo>
                  <a:lnTo>
                    <a:pt x="1111" y="155"/>
                  </a:lnTo>
                  <a:lnTo>
                    <a:pt x="1116" y="164"/>
                  </a:lnTo>
                  <a:lnTo>
                    <a:pt x="1120" y="171"/>
                  </a:lnTo>
                  <a:lnTo>
                    <a:pt x="1128" y="181"/>
                  </a:lnTo>
                  <a:lnTo>
                    <a:pt x="1132" y="195"/>
                  </a:lnTo>
                  <a:lnTo>
                    <a:pt x="1140" y="212"/>
                  </a:lnTo>
                  <a:lnTo>
                    <a:pt x="1144" y="224"/>
                  </a:lnTo>
                  <a:lnTo>
                    <a:pt x="1149" y="236"/>
                  </a:lnTo>
                  <a:lnTo>
                    <a:pt x="1151" y="245"/>
                  </a:lnTo>
                  <a:lnTo>
                    <a:pt x="1154" y="255"/>
                  </a:lnTo>
                  <a:lnTo>
                    <a:pt x="1156" y="259"/>
                  </a:lnTo>
                  <a:lnTo>
                    <a:pt x="1156" y="262"/>
                  </a:lnTo>
                  <a:lnTo>
                    <a:pt x="1156" y="259"/>
                  </a:lnTo>
                  <a:lnTo>
                    <a:pt x="1163" y="259"/>
                  </a:lnTo>
                  <a:lnTo>
                    <a:pt x="1175" y="255"/>
                  </a:lnTo>
                  <a:lnTo>
                    <a:pt x="1187" y="252"/>
                  </a:lnTo>
                  <a:lnTo>
                    <a:pt x="1201" y="248"/>
                  </a:lnTo>
                  <a:lnTo>
                    <a:pt x="1220" y="245"/>
                  </a:lnTo>
                  <a:lnTo>
                    <a:pt x="1230" y="243"/>
                  </a:lnTo>
                  <a:lnTo>
                    <a:pt x="1239" y="240"/>
                  </a:lnTo>
                  <a:lnTo>
                    <a:pt x="1251" y="240"/>
                  </a:lnTo>
                  <a:lnTo>
                    <a:pt x="1263" y="243"/>
                  </a:lnTo>
                  <a:lnTo>
                    <a:pt x="1273" y="243"/>
                  </a:lnTo>
                  <a:lnTo>
                    <a:pt x="1282" y="243"/>
                  </a:lnTo>
                  <a:lnTo>
                    <a:pt x="1294" y="243"/>
                  </a:lnTo>
                  <a:lnTo>
                    <a:pt x="1306" y="248"/>
                  </a:lnTo>
                  <a:lnTo>
                    <a:pt x="1316" y="248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9"/>
                  </a:lnTo>
                  <a:lnTo>
                    <a:pt x="1377" y="286"/>
                  </a:lnTo>
                  <a:lnTo>
                    <a:pt x="1389" y="295"/>
                  </a:lnTo>
                  <a:lnTo>
                    <a:pt x="1397" y="307"/>
                  </a:lnTo>
                  <a:lnTo>
                    <a:pt x="1406" y="319"/>
                  </a:lnTo>
                  <a:lnTo>
                    <a:pt x="1413" y="331"/>
                  </a:lnTo>
                  <a:lnTo>
                    <a:pt x="1423" y="348"/>
                  </a:lnTo>
                  <a:lnTo>
                    <a:pt x="1425" y="359"/>
                  </a:lnTo>
                  <a:lnTo>
                    <a:pt x="1430" y="374"/>
                  </a:lnTo>
                  <a:lnTo>
                    <a:pt x="1430" y="386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6"/>
                  </a:lnTo>
                  <a:lnTo>
                    <a:pt x="1408" y="433"/>
                  </a:lnTo>
                  <a:lnTo>
                    <a:pt x="1399" y="438"/>
                  </a:lnTo>
                  <a:lnTo>
                    <a:pt x="1389" y="445"/>
                  </a:lnTo>
                  <a:lnTo>
                    <a:pt x="1377" y="450"/>
                  </a:lnTo>
                  <a:lnTo>
                    <a:pt x="1366" y="457"/>
                  </a:lnTo>
                  <a:lnTo>
                    <a:pt x="1354" y="462"/>
                  </a:lnTo>
                  <a:lnTo>
                    <a:pt x="1342" y="466"/>
                  </a:lnTo>
                  <a:lnTo>
                    <a:pt x="1328" y="469"/>
                  </a:lnTo>
                  <a:lnTo>
                    <a:pt x="1316" y="474"/>
                  </a:lnTo>
                  <a:lnTo>
                    <a:pt x="1299" y="474"/>
                  </a:lnTo>
                  <a:lnTo>
                    <a:pt x="1287" y="476"/>
                  </a:lnTo>
                  <a:lnTo>
                    <a:pt x="1270" y="478"/>
                  </a:lnTo>
                  <a:lnTo>
                    <a:pt x="1258" y="481"/>
                  </a:lnTo>
                  <a:lnTo>
                    <a:pt x="1242" y="481"/>
                  </a:lnTo>
                  <a:lnTo>
                    <a:pt x="1230" y="481"/>
                  </a:lnTo>
                  <a:lnTo>
                    <a:pt x="1218" y="481"/>
                  </a:lnTo>
                  <a:lnTo>
                    <a:pt x="1209" y="481"/>
                  </a:lnTo>
                  <a:lnTo>
                    <a:pt x="1197" y="481"/>
                  </a:lnTo>
                  <a:lnTo>
                    <a:pt x="1187" y="481"/>
                  </a:lnTo>
                  <a:lnTo>
                    <a:pt x="1175" y="481"/>
                  </a:lnTo>
                  <a:lnTo>
                    <a:pt x="1170" y="481"/>
                  </a:lnTo>
                  <a:lnTo>
                    <a:pt x="1161" y="481"/>
                  </a:lnTo>
                  <a:lnTo>
                    <a:pt x="1156" y="481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6" y="528"/>
                  </a:lnTo>
                  <a:lnTo>
                    <a:pt x="1111" y="533"/>
                  </a:lnTo>
                  <a:lnTo>
                    <a:pt x="1104" y="540"/>
                  </a:lnTo>
                  <a:lnTo>
                    <a:pt x="1099" y="550"/>
                  </a:lnTo>
                  <a:lnTo>
                    <a:pt x="1090" y="554"/>
                  </a:lnTo>
                  <a:lnTo>
                    <a:pt x="1080" y="562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1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21" y="597"/>
                  </a:lnTo>
                  <a:lnTo>
                    <a:pt x="1006" y="600"/>
                  </a:lnTo>
                  <a:lnTo>
                    <a:pt x="994" y="604"/>
                  </a:lnTo>
                  <a:lnTo>
                    <a:pt x="980" y="607"/>
                  </a:lnTo>
                  <a:lnTo>
                    <a:pt x="968" y="612"/>
                  </a:lnTo>
                  <a:lnTo>
                    <a:pt x="952" y="614"/>
                  </a:lnTo>
                  <a:lnTo>
                    <a:pt x="937" y="616"/>
                  </a:lnTo>
                  <a:lnTo>
                    <a:pt x="921" y="619"/>
                  </a:lnTo>
                  <a:lnTo>
                    <a:pt x="906" y="619"/>
                  </a:lnTo>
                  <a:lnTo>
                    <a:pt x="887" y="619"/>
                  </a:lnTo>
                  <a:lnTo>
                    <a:pt x="873" y="616"/>
                  </a:lnTo>
                  <a:lnTo>
                    <a:pt x="856" y="614"/>
                  </a:lnTo>
                  <a:lnTo>
                    <a:pt x="844" y="612"/>
                  </a:lnTo>
                  <a:lnTo>
                    <a:pt x="830" y="609"/>
                  </a:lnTo>
                  <a:lnTo>
                    <a:pt x="818" y="607"/>
                  </a:lnTo>
                  <a:lnTo>
                    <a:pt x="806" y="602"/>
                  </a:lnTo>
                  <a:lnTo>
                    <a:pt x="799" y="600"/>
                  </a:lnTo>
                  <a:lnTo>
                    <a:pt x="787" y="595"/>
                  </a:lnTo>
                  <a:lnTo>
                    <a:pt x="778" y="588"/>
                  </a:lnTo>
                  <a:lnTo>
                    <a:pt x="771" y="583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3"/>
                  </a:lnTo>
                  <a:lnTo>
                    <a:pt x="728" y="531"/>
                  </a:lnTo>
                  <a:lnTo>
                    <a:pt x="723" y="521"/>
                  </a:lnTo>
                  <a:lnTo>
                    <a:pt x="721" y="512"/>
                  </a:lnTo>
                  <a:lnTo>
                    <a:pt x="716" y="497"/>
                  </a:lnTo>
                  <a:lnTo>
                    <a:pt x="716" y="493"/>
                  </a:lnTo>
                  <a:lnTo>
                    <a:pt x="714" y="493"/>
                  </a:lnTo>
                  <a:lnTo>
                    <a:pt x="709" y="497"/>
                  </a:lnTo>
                  <a:lnTo>
                    <a:pt x="699" y="504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4"/>
                  </a:lnTo>
                  <a:lnTo>
                    <a:pt x="664" y="528"/>
                  </a:lnTo>
                  <a:lnTo>
                    <a:pt x="656" y="535"/>
                  </a:lnTo>
                  <a:lnTo>
                    <a:pt x="647" y="540"/>
                  </a:lnTo>
                  <a:lnTo>
                    <a:pt x="637" y="550"/>
                  </a:lnTo>
                  <a:lnTo>
                    <a:pt x="628" y="554"/>
                  </a:lnTo>
                  <a:lnTo>
                    <a:pt x="618" y="564"/>
                  </a:lnTo>
                  <a:lnTo>
                    <a:pt x="606" y="569"/>
                  </a:lnTo>
                  <a:lnTo>
                    <a:pt x="595" y="576"/>
                  </a:lnTo>
                  <a:lnTo>
                    <a:pt x="583" y="581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2"/>
                  </a:lnTo>
                  <a:lnTo>
                    <a:pt x="521" y="607"/>
                  </a:lnTo>
                  <a:lnTo>
                    <a:pt x="507" y="609"/>
                  </a:lnTo>
                  <a:lnTo>
                    <a:pt x="495" y="612"/>
                  </a:lnTo>
                  <a:lnTo>
                    <a:pt x="480" y="614"/>
                  </a:lnTo>
                  <a:lnTo>
                    <a:pt x="468" y="619"/>
                  </a:lnTo>
                  <a:lnTo>
                    <a:pt x="454" y="619"/>
                  </a:lnTo>
                  <a:lnTo>
                    <a:pt x="442" y="619"/>
                  </a:lnTo>
                  <a:lnTo>
                    <a:pt x="428" y="619"/>
                  </a:lnTo>
                  <a:lnTo>
                    <a:pt x="416" y="619"/>
                  </a:lnTo>
                  <a:lnTo>
                    <a:pt x="402" y="616"/>
                  </a:lnTo>
                  <a:lnTo>
                    <a:pt x="390" y="612"/>
                  </a:lnTo>
                  <a:lnTo>
                    <a:pt x="378" y="609"/>
                  </a:lnTo>
                  <a:lnTo>
                    <a:pt x="369" y="607"/>
                  </a:lnTo>
                  <a:lnTo>
                    <a:pt x="359" y="600"/>
                  </a:lnTo>
                  <a:lnTo>
                    <a:pt x="349" y="595"/>
                  </a:lnTo>
                  <a:lnTo>
                    <a:pt x="342" y="588"/>
                  </a:lnTo>
                  <a:lnTo>
                    <a:pt x="338" y="583"/>
                  </a:lnTo>
                  <a:lnTo>
                    <a:pt x="321" y="569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8"/>
                  </a:lnTo>
                  <a:lnTo>
                    <a:pt x="290" y="512"/>
                  </a:lnTo>
                  <a:lnTo>
                    <a:pt x="288" y="497"/>
                  </a:lnTo>
                  <a:lnTo>
                    <a:pt x="283" y="483"/>
                  </a:lnTo>
                  <a:lnTo>
                    <a:pt x="283" y="474"/>
                  </a:lnTo>
                  <a:lnTo>
                    <a:pt x="283" y="462"/>
                  </a:lnTo>
                  <a:lnTo>
                    <a:pt x="283" y="457"/>
                  </a:lnTo>
                  <a:lnTo>
                    <a:pt x="283" y="450"/>
                  </a:lnTo>
                  <a:lnTo>
                    <a:pt x="278" y="450"/>
                  </a:lnTo>
                  <a:lnTo>
                    <a:pt x="269" y="452"/>
                  </a:lnTo>
                  <a:lnTo>
                    <a:pt x="259" y="452"/>
                  </a:lnTo>
                  <a:lnTo>
                    <a:pt x="254" y="455"/>
                  </a:lnTo>
                  <a:lnTo>
                    <a:pt x="242" y="457"/>
                  </a:lnTo>
                  <a:lnTo>
                    <a:pt x="235" y="457"/>
                  </a:lnTo>
                  <a:lnTo>
                    <a:pt x="221" y="457"/>
                  </a:lnTo>
                  <a:lnTo>
                    <a:pt x="209" y="459"/>
                  </a:lnTo>
                  <a:lnTo>
                    <a:pt x="197" y="459"/>
                  </a:lnTo>
                  <a:lnTo>
                    <a:pt x="185" y="462"/>
                  </a:lnTo>
                  <a:lnTo>
                    <a:pt x="171" y="462"/>
                  </a:lnTo>
                  <a:lnTo>
                    <a:pt x="157" y="462"/>
                  </a:lnTo>
                  <a:lnTo>
                    <a:pt x="145" y="462"/>
                  </a:lnTo>
                  <a:lnTo>
                    <a:pt x="133" y="462"/>
                  </a:lnTo>
                  <a:lnTo>
                    <a:pt x="116" y="457"/>
                  </a:lnTo>
                  <a:lnTo>
                    <a:pt x="104" y="457"/>
                  </a:lnTo>
                  <a:lnTo>
                    <a:pt x="90" y="452"/>
                  </a:lnTo>
                  <a:lnTo>
                    <a:pt x="78" y="450"/>
                  </a:lnTo>
                  <a:lnTo>
                    <a:pt x="64" y="445"/>
                  </a:lnTo>
                  <a:lnTo>
                    <a:pt x="52" y="440"/>
                  </a:lnTo>
                  <a:lnTo>
                    <a:pt x="43" y="433"/>
                  </a:lnTo>
                  <a:lnTo>
                    <a:pt x="33" y="428"/>
                  </a:lnTo>
                  <a:lnTo>
                    <a:pt x="23" y="419"/>
                  </a:lnTo>
                  <a:lnTo>
                    <a:pt x="16" y="409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2" y="376"/>
                  </a:lnTo>
                  <a:lnTo>
                    <a:pt x="2" y="362"/>
                  </a:lnTo>
                  <a:lnTo>
                    <a:pt x="0" y="348"/>
                  </a:lnTo>
                  <a:lnTo>
                    <a:pt x="4" y="331"/>
                  </a:lnTo>
                  <a:lnTo>
                    <a:pt x="4" y="314"/>
                  </a:lnTo>
                  <a:lnTo>
                    <a:pt x="9" y="298"/>
                  </a:lnTo>
                  <a:lnTo>
                    <a:pt x="16" y="283"/>
                  </a:lnTo>
                  <a:lnTo>
                    <a:pt x="23" y="271"/>
                  </a:lnTo>
                  <a:lnTo>
                    <a:pt x="33" y="259"/>
                  </a:lnTo>
                  <a:lnTo>
                    <a:pt x="43" y="248"/>
                  </a:lnTo>
                  <a:lnTo>
                    <a:pt x="52" y="238"/>
                  </a:lnTo>
                  <a:lnTo>
                    <a:pt x="66" y="231"/>
                  </a:lnTo>
                  <a:lnTo>
                    <a:pt x="76" y="224"/>
                  </a:lnTo>
                  <a:lnTo>
                    <a:pt x="90" y="217"/>
                  </a:lnTo>
                  <a:lnTo>
                    <a:pt x="104" y="212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4" y="198"/>
                  </a:lnTo>
                  <a:lnTo>
                    <a:pt x="178" y="198"/>
                  </a:lnTo>
                  <a:lnTo>
                    <a:pt x="192" y="193"/>
                  </a:lnTo>
                  <a:lnTo>
                    <a:pt x="207" y="193"/>
                  </a:lnTo>
                  <a:lnTo>
                    <a:pt x="219" y="193"/>
                  </a:lnTo>
                  <a:lnTo>
                    <a:pt x="235" y="193"/>
                  </a:lnTo>
                  <a:lnTo>
                    <a:pt x="247" y="193"/>
                  </a:lnTo>
                  <a:lnTo>
                    <a:pt x="259" y="193"/>
                  </a:lnTo>
                  <a:lnTo>
                    <a:pt x="271" y="195"/>
                  </a:lnTo>
                  <a:lnTo>
                    <a:pt x="283" y="198"/>
                  </a:lnTo>
                  <a:lnTo>
                    <a:pt x="292" y="198"/>
                  </a:lnTo>
                  <a:lnTo>
                    <a:pt x="302" y="198"/>
                  </a:lnTo>
                  <a:lnTo>
                    <a:pt x="309" y="200"/>
                  </a:lnTo>
                  <a:lnTo>
                    <a:pt x="319" y="200"/>
                  </a:lnTo>
                  <a:lnTo>
                    <a:pt x="328" y="202"/>
                  </a:lnTo>
                  <a:lnTo>
                    <a:pt x="333" y="2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ADEB0696-959B-42D9-AFD9-5B854E113C08}"/>
              </a:ext>
            </a:extLst>
          </p:cNvPr>
          <p:cNvSpPr/>
          <p:nvPr/>
        </p:nvSpPr>
        <p:spPr>
          <a:xfrm>
            <a:off x="2135560" y="3355541"/>
            <a:ext cx="8136904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CN" altLang="en-US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新    生</a:t>
            </a:r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D1E6EAEB-0B8F-4194-8DD3-C669EC8B4271}"/>
              </a:ext>
            </a:extLst>
          </p:cNvPr>
          <p:cNvSpPr/>
          <p:nvPr/>
        </p:nvSpPr>
        <p:spPr>
          <a:xfrm>
            <a:off x="1919536" y="2121669"/>
            <a:ext cx="8352928" cy="101566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 lIns="0" tIns="0" rIns="0" bIns="0">
            <a:spAutoFit/>
          </a:bodyPr>
          <a:lstStyle/>
          <a:p>
            <a:pPr algn="ctr" eaLnBrk="1" hangingPunct="1">
              <a:defRPr/>
            </a:pPr>
            <a:r>
              <a:rPr lang="zh-CN" altLang="en-US" sz="6600" b="1" spc="600" dirty="0">
                <a:ln w="12700">
                  <a:noFill/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注目耶稣之</a:t>
            </a:r>
            <a:r>
              <a:rPr lang="en-US" altLang="zh-CN" sz="6600" b="1" spc="600" dirty="0">
                <a:ln w="12700">
                  <a:noFill/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147</a:t>
            </a:r>
            <a:endParaRPr lang="zh-CN" altLang="en-US" sz="6600" b="1" spc="600" dirty="0">
              <a:ln w="12700">
                <a:noFill/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DF98BD10-6365-46CF-A348-12978B55AB2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444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   生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0BE15F0E-0A35-475B-8FAE-8C4D1AE6652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07988" y="1844675"/>
            <a:ext cx="11376025" cy="4751388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约</a:t>
            </a:r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15:5 </a:t>
            </a:r>
            <a:r>
              <a:rPr lang="zh-CN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我是葡萄树，你们是枝子。常在我里面的，我也常在他里面，这人就多结果子；因为离了我，你们就不能做什麽。 </a:t>
            </a:r>
            <a:endParaRPr lang="zh-CN" alt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F7BC8448-C58C-4D62-8B07-0A930C10C16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   生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CABBDC8E-A0BD-4D8C-B98F-CEF36B2CA66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顿悟人生！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个人如枝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组织如根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学习委身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必享厚恩</a:t>
            </a:r>
            <a:r>
              <a:rPr lang="en-US" altLang="zh-CN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3ED983D-A1C7-4D79-83B0-1D07A878B2A5}"/>
              </a:ext>
            </a:extLst>
          </p:cNvPr>
          <p:cNvSpPr/>
          <p:nvPr/>
        </p:nvSpPr>
        <p:spPr>
          <a:xfrm rot="5400000">
            <a:off x="5987988" y="2240868"/>
            <a:ext cx="4176464" cy="4104456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福</a:t>
            </a:r>
            <a:endParaRPr lang="en-US" altLang="zh-CN" sz="6600" b="1" spc="30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A841DDA0-AFB3-42D9-87CB-17067AA8C8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   生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26E642D5-402F-48FC-A832-BD756977344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9788" y="1557338"/>
            <a:ext cx="10512425" cy="51117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自省</a:t>
            </a:r>
            <a:r>
              <a:rPr lang="en-US" altLang="zh-CN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+</a:t>
            </a:r>
            <a:r>
              <a:rPr lang="zh-CN" altLang="en-US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分享</a:t>
            </a:r>
            <a:r>
              <a:rPr lang="en-US" altLang="zh-CN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+</a:t>
            </a:r>
            <a:r>
              <a:rPr lang="zh-CN" altLang="en-US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行动：</a:t>
            </a:r>
          </a:p>
          <a:p>
            <a:pPr marL="0" lvl="1" indent="0" algn="ctr">
              <a:lnSpc>
                <a:spcPct val="130000"/>
              </a:lnSpc>
              <a:spcBef>
                <a:spcPts val="0"/>
              </a:spcBef>
              <a:buClr>
                <a:srgbClr val="0000FF"/>
              </a:buClr>
              <a:buSzPct val="70000"/>
              <a:buFontTx/>
              <a:buNone/>
              <a:defRPr/>
            </a:pP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9770816-57D3-4F77-9DB1-9B0634AE35C0}"/>
              </a:ext>
            </a:extLst>
          </p:cNvPr>
          <p:cNvSpPr/>
          <p:nvPr/>
        </p:nvSpPr>
        <p:spPr>
          <a:xfrm>
            <a:off x="2855640" y="2780928"/>
            <a:ext cx="6480720" cy="18002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体外之赘</a:t>
            </a:r>
            <a:r>
              <a:rPr lang="en-US" altLang="zh-CN" sz="6600" b="1" spc="30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?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69E331-80A0-4BCF-8FFF-3E14AEBF1D14}"/>
              </a:ext>
            </a:extLst>
          </p:cNvPr>
          <p:cNvSpPr/>
          <p:nvPr/>
        </p:nvSpPr>
        <p:spPr>
          <a:xfrm>
            <a:off x="2855640" y="4725008"/>
            <a:ext cx="6480720" cy="18002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体内之粹</a:t>
            </a:r>
            <a:r>
              <a:rPr lang="en-US" altLang="zh-CN" sz="6600" b="1" spc="3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6D83A4B2-C89A-467A-9D8E-ECDDEA455E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   生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53E7E9A4-FCC6-4554-8758-E72ED58DAA9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6763" y="1628775"/>
            <a:ext cx="10729912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承上启下：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耶稣完胜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天衢打通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人神复交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如何享用</a:t>
            </a:r>
            <a:r>
              <a:rPr lang="en-US" altLang="zh-CN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?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11D86B-91DF-40F8-B93D-39C5086CFC84}"/>
              </a:ext>
            </a:extLst>
          </p:cNvPr>
          <p:cNvSpPr/>
          <p:nvPr/>
        </p:nvSpPr>
        <p:spPr>
          <a:xfrm rot="5400000">
            <a:off x="5663915" y="2492859"/>
            <a:ext cx="4392488" cy="3384450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Arial" charset="0"/>
              </a:rPr>
              <a:t>？</a:t>
            </a:r>
            <a:endParaRPr lang="en-US" altLang="zh-CN" sz="6600" b="1" spc="30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âå¤©æ¢¯âçå¾çæç´¢ç»æ">
            <a:extLst>
              <a:ext uri="{FF2B5EF4-FFF2-40B4-BE49-F238E27FC236}">
                <a16:creationId xmlns:a16="http://schemas.microsoft.com/office/drawing/2014/main" id="{68BEACF1-654E-4A97-90B7-C96A03857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4" t="6915" b="16901"/>
          <a:stretch>
            <a:fillRect/>
          </a:stretch>
        </p:blipFill>
        <p:spPr bwMode="auto">
          <a:xfrm>
            <a:off x="0" y="-9525"/>
            <a:ext cx="12192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3AAA83C3-3D91-4E22-A739-009273C03F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444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   生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2F56134B-9BD7-4F89-9508-765CA969667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07988" y="1844675"/>
            <a:ext cx="11376025" cy="4751388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约</a:t>
            </a:r>
            <a:r>
              <a:rPr lang="en-US" altLang="zh-CN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3:3-5 </a:t>
            </a:r>
            <a:r>
              <a:rPr lang="zh-CN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耶稣回答说：「我实实在在的告诉你，人若不重生，就不能见神的国。」</a:t>
            </a:r>
            <a:r>
              <a:rPr lang="en-US" altLang="zh-CN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(4) </a:t>
            </a:r>
            <a:r>
              <a:rPr lang="zh-CN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尼哥底母说：「人已经老了，如何能重生呢？岂能再进母腹生出来吗？」</a:t>
            </a:r>
            <a:r>
              <a:rPr lang="en-US" altLang="zh-CN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(5) </a:t>
            </a:r>
            <a:r>
              <a:rPr lang="zh-CN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耶稣说：「我实实在在的告诉你，人若不是从水和圣灵生的，就不能进神的国。</a:t>
            </a:r>
            <a:endParaRPr lang="zh-CN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66A59E49-3CFF-4857-91F6-512B032413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444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   生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458E32EB-285B-4856-BCF1-39B923F37C0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07988" y="1844675"/>
            <a:ext cx="11376025" cy="4751388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多 </a:t>
            </a:r>
            <a:r>
              <a:rPr lang="en-US" altLang="zh-C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3:5 </a:t>
            </a:r>
            <a:r>
              <a:rPr lang="zh-CN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他便救了我们，并不是因我们自己所行的义，乃是照他的怜悯，藉著重生的洗和圣灵的更新。 </a:t>
            </a:r>
            <a:endParaRPr lang="en-US" altLang="zh-CN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5400" b="1" dirty="0">
                <a:solidFill>
                  <a:srgbClr val="01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多</a:t>
            </a:r>
            <a:r>
              <a:rPr lang="en-US" altLang="zh-CN" sz="5400" b="1" dirty="0">
                <a:solidFill>
                  <a:srgbClr val="01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 3:6 </a:t>
            </a:r>
            <a:r>
              <a:rPr lang="zh-CN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圣灵就是神藉著耶稣基督我们救主厚厚浇灌在我们身上的，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754C86E3-ACAB-4074-B467-1513DDE605D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   生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28CFEDC2-AEC9-4FC6-954C-0B96CDFB6C3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6763" y="1628775"/>
            <a:ext cx="10729912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奇妙宏恩！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救主之灵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自天而倾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灌注圣体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赐我新生</a:t>
            </a:r>
            <a:r>
              <a:rPr lang="en-US" altLang="zh-CN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D568E1-A657-49B7-8B92-BDA1185A8139}"/>
              </a:ext>
            </a:extLst>
          </p:cNvPr>
          <p:cNvSpPr/>
          <p:nvPr/>
        </p:nvSpPr>
        <p:spPr>
          <a:xfrm rot="5400000">
            <a:off x="5879976" y="1952464"/>
            <a:ext cx="4392488" cy="4248472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生</a:t>
            </a:r>
            <a:endParaRPr lang="en-US" altLang="zh-CN" sz="6600" b="1" spc="30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D4468853-FE6F-42C4-82D0-8C7408A05D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   生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56AFC17F-88B5-4850-BBE1-3A5AFE343F4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6763" y="1628775"/>
            <a:ext cx="10729912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不知不觉？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老我失灵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新生初萌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嫁接未固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老我旺盛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FD890E-A24C-4BBE-B92A-A5D8BA40E857}"/>
              </a:ext>
            </a:extLst>
          </p:cNvPr>
          <p:cNvSpPr/>
          <p:nvPr/>
        </p:nvSpPr>
        <p:spPr>
          <a:xfrm rot="5400000">
            <a:off x="5879976" y="1952464"/>
            <a:ext cx="4392488" cy="4248472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蒙</a:t>
            </a:r>
            <a:endParaRPr lang="en-US" altLang="zh-CN" sz="6600" b="1" spc="30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48B92E8A-CF6D-4BB2-B5B4-299A50FABA0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   生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A6B18F7E-3BBF-457B-9CEE-CB7737CB98F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6763" y="1628775"/>
            <a:ext cx="10729912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哺育新生：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嫁接于主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连于圣徒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圣灵滋养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新生成熟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D83E5B-59DD-46CB-AC73-294505CA3D3D}"/>
              </a:ext>
            </a:extLst>
          </p:cNvPr>
          <p:cNvSpPr/>
          <p:nvPr/>
        </p:nvSpPr>
        <p:spPr>
          <a:xfrm rot="5400000">
            <a:off x="5879976" y="1952464"/>
            <a:ext cx="4392488" cy="4248472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长</a:t>
            </a:r>
            <a:endParaRPr lang="en-US" altLang="zh-CN" sz="6600" b="1" spc="30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B0EE257C-BB37-40B0-B9B1-AFACBFB55D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   生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3489DB72-AABA-44F8-91DB-1429078C7CB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6763" y="1628775"/>
            <a:ext cx="10729912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经历圣灵：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救主之灵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运于主身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成活于主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必历灵恩</a:t>
            </a:r>
            <a:r>
              <a:rPr lang="en-US" altLang="zh-CN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1B7CE4-867C-446A-9515-8DEFAE5EB061}"/>
              </a:ext>
            </a:extLst>
          </p:cNvPr>
          <p:cNvSpPr/>
          <p:nvPr/>
        </p:nvSpPr>
        <p:spPr>
          <a:xfrm rot="5400000">
            <a:off x="5879976" y="1952464"/>
            <a:ext cx="4392488" cy="4248472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感</a:t>
            </a:r>
            <a:endParaRPr lang="en-US" altLang="zh-CN" sz="6600" b="1" spc="30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143448</TotalTime>
  <Words>428</Words>
  <Application>Microsoft Office PowerPoint</Application>
  <PresentationFormat>Widescreen</PresentationFormat>
  <Paragraphs>68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宋体</vt:lpstr>
      <vt:lpstr>Verdana</vt:lpstr>
      <vt:lpstr>Calibri</vt:lpstr>
      <vt:lpstr>微软雅黑</vt:lpstr>
      <vt:lpstr>Wingdings</vt:lpstr>
      <vt:lpstr>默认设计模板</vt:lpstr>
      <vt:lpstr>PowerPoint Presentation</vt:lpstr>
      <vt:lpstr>新   生</vt:lpstr>
      <vt:lpstr>PowerPoint Presentation</vt:lpstr>
      <vt:lpstr>新   生</vt:lpstr>
      <vt:lpstr>新   生</vt:lpstr>
      <vt:lpstr>新   生</vt:lpstr>
      <vt:lpstr>新   生</vt:lpstr>
      <vt:lpstr>新   生</vt:lpstr>
      <vt:lpstr>新   生</vt:lpstr>
      <vt:lpstr>新   生</vt:lpstr>
      <vt:lpstr>新   生</vt:lpstr>
      <vt:lpstr>新   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愚公</dc:creator>
  <cp:lastModifiedBy>Frank Cao</cp:lastModifiedBy>
  <cp:revision>3215</cp:revision>
  <dcterms:created xsi:type="dcterms:W3CDTF">2008-03-06T07:55:35Z</dcterms:created>
  <dcterms:modified xsi:type="dcterms:W3CDTF">2018-04-23T15:26:08Z</dcterms:modified>
</cp:coreProperties>
</file>